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13758-C066-4FC9-BCDE-D9CAC60DE029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A875-EAEB-4B09-9876-C568332D0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180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9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0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74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143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2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3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7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28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605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8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3C6F9-75E3-4641-B7F5-6EF628FEC2E7}" type="datetimeFigureOut">
              <a:rPr lang="en-US" smtClean="0"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41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3880" y="848042"/>
            <a:ext cx="11064240" cy="3449637"/>
          </a:xfrm>
        </p:spPr>
        <p:txBody>
          <a:bodyPr>
            <a:normAutofit fontScale="90000"/>
          </a:bodyPr>
          <a:lstStyle/>
          <a:p>
            <a:br>
              <a:rPr lang="en-US"/>
            </a:br>
            <a:br>
              <a:rPr lang="en-US"/>
            </a:br>
            <a:r>
              <a:rPr lang="en-US"/>
              <a:t>RP-182014</a:t>
            </a:r>
            <a:br>
              <a:rPr lang="en-US"/>
            </a:br>
            <a:br>
              <a:rPr lang="en-US"/>
            </a:br>
            <a:r>
              <a:rPr lang="en-US"/>
              <a:t>Way Forward for Cross-Carrier Scheduling with Different Numerologies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09160"/>
            <a:ext cx="9144000" cy="548640"/>
          </a:xfrm>
        </p:spPr>
        <p:txBody>
          <a:bodyPr/>
          <a:lstStyle/>
          <a:p>
            <a:r>
              <a:rPr lang="en-US"/>
              <a:t>Nokia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48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3AF90-4919-46C8-87B0-0BCA05CAC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6955"/>
          </a:xfrm>
        </p:spPr>
        <p:txBody>
          <a:bodyPr/>
          <a:lstStyle/>
          <a:p>
            <a:r>
              <a:rPr lang="en-GB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E5CDB2-873B-4927-8889-4E39973ABC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Cross-carrier scheduling with different numerologies is postponed to Rel-16. </a:t>
            </a:r>
          </a:p>
          <a:p>
            <a:pPr lvl="1"/>
            <a:r>
              <a:rPr lang="en-US"/>
              <a:t>Already-agreed functionality for cross-carrier scheduling with different numerologies will not be removed from the Rel-15 specs, but will have a note added that the behaviour does not apply in this release. </a:t>
            </a:r>
          </a:p>
          <a:p>
            <a:r>
              <a:rPr lang="en-US"/>
              <a:t>Note that this does not affect SUL or BWP switching, which remain in Rel-15.</a:t>
            </a:r>
          </a:p>
          <a:p>
            <a:pPr lvl="1"/>
            <a:endParaRPr lang="en-US"/>
          </a:p>
          <a:p>
            <a:r>
              <a:rPr lang="en-US"/>
              <a:t>Work will be completed under “DC and CA enhancements” WI</a:t>
            </a:r>
          </a:p>
          <a:p>
            <a:pPr lvl="1"/>
            <a:r>
              <a:rPr lang="en-US"/>
              <a:t>WID to be updated accordingly</a:t>
            </a:r>
          </a:p>
          <a:p>
            <a:pPr lvl="1"/>
            <a:r>
              <a:rPr lang="en-US"/>
              <a:t>Completion targeting June 2019 (RAN#84)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132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88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  RP-182014  Way Forward for Cross-Carrier Scheduling with Different Numerologies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Hoymann</dc:creator>
  <cp:lastModifiedBy>Baker, Matthew (Nokia - GB/Cambridge)</cp:lastModifiedBy>
  <cp:revision>66</cp:revision>
  <dcterms:created xsi:type="dcterms:W3CDTF">2017-03-06T18:32:17Z</dcterms:created>
  <dcterms:modified xsi:type="dcterms:W3CDTF">2018-09-11T05:26:35Z</dcterms:modified>
</cp:coreProperties>
</file>