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4">
  <p:sldMasterIdLst>
    <p:sldMasterId id="2147483676" r:id="rId1"/>
    <p:sldMasterId id="2147483701" r:id="rId2"/>
  </p:sldMasterIdLst>
  <p:notesMasterIdLst>
    <p:notesMasterId r:id="rId11"/>
  </p:notesMasterIdLst>
  <p:handoutMasterIdLst>
    <p:handoutMasterId r:id="rId12"/>
  </p:handoutMasterIdLst>
  <p:sldIdLst>
    <p:sldId id="259" r:id="rId3"/>
    <p:sldId id="603" r:id="rId4"/>
    <p:sldId id="604" r:id="rId5"/>
    <p:sldId id="605" r:id="rId6"/>
    <p:sldId id="606" r:id="rId7"/>
    <p:sldId id="608" r:id="rId8"/>
    <p:sldId id="607" r:id="rId9"/>
    <p:sldId id="261" r:id="rId10"/>
  </p:sldIdLst>
  <p:sldSz cx="12192000" cy="6858000"/>
  <p:notesSz cx="7315200" cy="9601200"/>
  <p:embeddedFontLst>
    <p:embeddedFont>
      <p:font typeface="Ericsson Capital TT" panose="02000503000000020004" pitchFamily="2" charset="0"/>
      <p:regular r:id="rId13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603"/>
            <p14:sldId id="604"/>
            <p14:sldId id="605"/>
            <p14:sldId id="606"/>
            <p14:sldId id="608"/>
            <p14:sldId id="607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3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A"/>
    <a:srgbClr val="00A9D4"/>
    <a:srgbClr val="FFFFFF"/>
    <a:srgbClr val="9FB7D3"/>
    <a:srgbClr val="8BC5FF"/>
    <a:srgbClr val="99CCFF"/>
    <a:srgbClr val="6A8FBF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A02371-3688-421C-956C-580C2776E51A}" v="415" dt="2018-09-03T06:36:05.0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030" autoAdjust="0"/>
    <p:restoredTop sz="95319" autoAdjust="0"/>
  </p:normalViewPr>
  <p:slideViewPr>
    <p:cSldViewPr snapToGrid="0" snapToObjects="1">
      <p:cViewPr varScale="1">
        <p:scale>
          <a:sx n="157" d="100"/>
          <a:sy n="157" d="100"/>
        </p:scale>
        <p:origin x="216" y="33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51" d="100"/>
          <a:sy n="51" d="100"/>
        </p:scale>
        <p:origin x="2964" y="96"/>
      </p:cViewPr>
      <p:guideLst>
        <p:guide orient="horz" pos="3024"/>
        <p:guide pos="230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588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2017-01-10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119473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588" y="9119473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4144212" y="0"/>
            <a:ext cx="3169301" cy="48074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2017-01-10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4144212" y="9118933"/>
            <a:ext cx="3169301" cy="480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302" cy="48074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455613" y="719138"/>
            <a:ext cx="6403975" cy="3602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8933"/>
            <a:ext cx="3169302" cy="480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732026" y="4560988"/>
            <a:ext cx="5851148" cy="43206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5613" y="719138"/>
            <a:ext cx="6403975" cy="360203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520" y="4560571"/>
            <a:ext cx="5852160" cy="432054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2017-01-10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72999-CD10-4DE5-86B5-9AED46A5D87B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5613" y="719138"/>
            <a:ext cx="6403975" cy="36020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2017-01-10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D1780C7-0140-4F6E-BB03-319ACE2BFCB4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605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502970520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>
            <a:normAutofit/>
          </a:bodyPr>
          <a:lstStyle>
            <a:lvl1pPr>
              <a:defRPr b="1">
                <a:solidFill>
                  <a:srgbClr val="7030A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91162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910836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09825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75645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65878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44026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04943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775338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4599539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0113249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57399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469086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727290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908513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144662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2064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4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Ericsson  |  2017-08-15  |  Page </a:t>
            </a:r>
            <a:fld id="{E3A7E6D2-3577-4184-B648-ACA18899A2D4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 Page </a:t>
            </a:r>
            <a:fld id="{35BEE6A2-906B-41EA-8717-76EECF9C5C4A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  <p:extLst>
      <p:ext uri="{BB962C8B-B14F-4D97-AF65-F5344CB8AC3E}">
        <p14:creationId xmlns:p14="http://schemas.microsoft.com/office/powerpoint/2010/main" val="374040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600" dirty="0"/>
              <a:t>Clarification of scope of URLLC study item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 anchor="t"/>
          <a:lstStyle/>
          <a:p>
            <a:pPr algn="ctr"/>
            <a:r>
              <a:rPr lang="en-US" dirty="0"/>
              <a:t>Ericsson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8E4421-A50D-42EE-A3AA-9366401F4EAC}"/>
              </a:ext>
            </a:extLst>
          </p:cNvPr>
          <p:cNvSpPr txBox="1"/>
          <p:nvPr/>
        </p:nvSpPr>
        <p:spPr>
          <a:xfrm>
            <a:off x="524932" y="437322"/>
            <a:ext cx="1789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RP-181877</a:t>
            </a:r>
          </a:p>
          <a:p>
            <a:r>
              <a:rPr lang="en-US" dirty="0"/>
              <a:t>Ag. 9.3.8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1E807-984B-464B-8DD8-DD02CAC4E5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935" y="1337849"/>
            <a:ext cx="11135785" cy="482482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New SI on physical layer enhancements for NR URLLC has been approved in RP-181477 focusing on new Release 16 use cases</a:t>
            </a:r>
          </a:p>
          <a:p>
            <a:pPr lvl="1"/>
            <a:r>
              <a:rPr lang="en-US" dirty="0"/>
              <a:t>Factory automation</a:t>
            </a:r>
          </a:p>
          <a:p>
            <a:pPr lvl="1"/>
            <a:r>
              <a:rPr lang="en-US" dirty="0"/>
              <a:t>Transport industry</a:t>
            </a:r>
          </a:p>
          <a:p>
            <a:pPr lvl="1"/>
            <a:r>
              <a:rPr lang="en-US" dirty="0"/>
              <a:t>Electrical power distribution</a:t>
            </a:r>
          </a:p>
          <a:p>
            <a:endParaRPr lang="en-US" dirty="0"/>
          </a:p>
          <a:p>
            <a:r>
              <a:rPr lang="en-US" dirty="0">
                <a:solidFill>
                  <a:schemeClr val="tx1"/>
                </a:solidFill>
              </a:rPr>
              <a:t>New SI on NR V2X has been approved in RP-181429, including both </a:t>
            </a:r>
            <a:r>
              <a:rPr lang="en-US" dirty="0" err="1">
                <a:solidFill>
                  <a:schemeClr val="tx1"/>
                </a:solidFill>
              </a:rPr>
              <a:t>Uu</a:t>
            </a:r>
            <a:r>
              <a:rPr lang="en-US" dirty="0">
                <a:solidFill>
                  <a:schemeClr val="tx1"/>
                </a:solidFill>
              </a:rPr>
              <a:t> and </a:t>
            </a:r>
            <a:r>
              <a:rPr lang="en-US" dirty="0" err="1">
                <a:solidFill>
                  <a:schemeClr val="tx1"/>
                </a:solidFill>
              </a:rPr>
              <a:t>sidelink</a:t>
            </a:r>
            <a:r>
              <a:rPr lang="en-US" dirty="0">
                <a:solidFill>
                  <a:schemeClr val="tx1"/>
                </a:solidFill>
              </a:rPr>
              <a:t> enhancements for transport industry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A0CF52-38CB-4E21-9875-3E0CB003C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758029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21C7A58-034B-4E3C-923B-5BF8001B48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853" y="1449678"/>
            <a:ext cx="11135785" cy="38520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There is a potential overlap related to the transport industry use case in the approved SID</a:t>
            </a:r>
          </a:p>
          <a:p>
            <a:r>
              <a:rPr lang="en-US" dirty="0">
                <a:solidFill>
                  <a:srgbClr val="C00000"/>
                </a:solidFill>
              </a:rPr>
              <a:t>It is important to avoid redundant work in two SIs </a:t>
            </a:r>
          </a:p>
          <a:p>
            <a:r>
              <a:rPr lang="en-US" dirty="0">
                <a:solidFill>
                  <a:schemeClr val="tx1"/>
                </a:solidFill>
              </a:rPr>
              <a:t>The objectives of NR V2X SI (RP-181429) includes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The NR </a:t>
            </a:r>
            <a:r>
              <a:rPr lang="en-US" dirty="0" err="1">
                <a:solidFill>
                  <a:schemeClr val="tx1"/>
                </a:solidFill>
              </a:rPr>
              <a:t>eURLLC</a:t>
            </a:r>
            <a:r>
              <a:rPr lang="en-US" dirty="0">
                <a:solidFill>
                  <a:schemeClr val="tx1"/>
                </a:solidFill>
              </a:rPr>
              <a:t> SI (RP-181477) includes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355600" lvl="1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5D4F490-F3DE-45DA-8AE6-C978C4CCDE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Motivation: </a:t>
            </a:r>
            <a:r>
              <a:rPr lang="en-US" dirty="0" err="1"/>
              <a:t>eURLLC</a:t>
            </a:r>
            <a:r>
              <a:rPr lang="en-US" dirty="0"/>
              <a:t> – V2X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1E63AD-A7EB-4695-8710-0988C503CB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947" y="3207253"/>
            <a:ext cx="8784103" cy="1447801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723EB7E-2A51-4B1C-9B81-BF34492F04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043" y="5440875"/>
            <a:ext cx="10225486" cy="811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971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F74312E-88CD-4847-8EB6-C2A4100BEB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Scope of NR URLLC SI</a:t>
            </a:r>
          </a:p>
          <a:p>
            <a:pPr lvl="1"/>
            <a:r>
              <a:rPr lang="en-US" dirty="0"/>
              <a:t>Cover enhancements targeting URLLC-like requirements, which may be used by V2X as well</a:t>
            </a:r>
          </a:p>
          <a:p>
            <a:pPr lvl="1"/>
            <a:r>
              <a:rPr lang="en-US" dirty="0"/>
              <a:t>Targets low mobility (at most a few tens of km/h)</a:t>
            </a:r>
          </a:p>
          <a:p>
            <a:endParaRPr lang="en-US" dirty="0"/>
          </a:p>
          <a:p>
            <a:r>
              <a:rPr lang="en-US" dirty="0">
                <a:solidFill>
                  <a:schemeClr val="tx1"/>
                </a:solidFill>
              </a:rPr>
              <a:t>Scope of NR V2X SI</a:t>
            </a:r>
          </a:p>
          <a:p>
            <a:pPr lvl="1"/>
            <a:r>
              <a:rPr lang="en-US" dirty="0"/>
              <a:t>Cover enhancements targeting high mobility (e.g., L1 aspects, handover issues, etc.), if necessary.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61627B0-2318-46A0-9EFF-0E574FEDF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2559167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D402690-07E1-48BD-B581-8A1F540EF3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NR </a:t>
            </a:r>
            <a:r>
              <a:rPr lang="en-US" dirty="0" err="1">
                <a:solidFill>
                  <a:schemeClr val="tx1"/>
                </a:solidFill>
              </a:rPr>
              <a:t>eURLLC</a:t>
            </a:r>
            <a:r>
              <a:rPr lang="en-US" dirty="0">
                <a:solidFill>
                  <a:schemeClr val="tx1"/>
                </a:solidFill>
              </a:rPr>
              <a:t> SI (RP-181477) stated: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Proposal:</a:t>
            </a:r>
          </a:p>
          <a:p>
            <a:pPr lvl="1"/>
            <a:r>
              <a:rPr lang="en-US" dirty="0" err="1">
                <a:solidFill>
                  <a:schemeClr val="tx1"/>
                </a:solidFill>
              </a:rPr>
              <a:t>eURLLC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/>
              <a:t>study item does not cover the above three items. </a:t>
            </a:r>
            <a:r>
              <a:rPr lang="en-US" dirty="0" err="1"/>
              <a:t>eURLLC</a:t>
            </a:r>
            <a:r>
              <a:rPr lang="en-US" dirty="0"/>
              <a:t> inherits any enhancements defined in other study items.</a:t>
            </a:r>
          </a:p>
          <a:p>
            <a:pPr lvl="2"/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EEA246-36F3-464A-931C-E4304CC74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overlaps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291DD6-4734-4510-B0A3-C876AF2A98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887" y="2476201"/>
            <a:ext cx="9438880" cy="952800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4209144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224EAED-455F-45E8-BC85-B5626D68D6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Time synchronization is in scope of </a:t>
            </a:r>
            <a:r>
              <a:rPr lang="en-US" dirty="0" err="1">
                <a:solidFill>
                  <a:schemeClr val="tx1"/>
                </a:solidFill>
              </a:rPr>
              <a:t>IIoT</a:t>
            </a:r>
            <a:r>
              <a:rPr lang="en-US" dirty="0">
                <a:solidFill>
                  <a:schemeClr val="tx1"/>
                </a:solidFill>
              </a:rPr>
              <a:t> SI, but not </a:t>
            </a:r>
            <a:r>
              <a:rPr lang="en-US" dirty="0" err="1">
                <a:solidFill>
                  <a:schemeClr val="tx1"/>
                </a:solidFill>
              </a:rPr>
              <a:t>eURLLC</a:t>
            </a:r>
            <a:r>
              <a:rPr lang="en-US" dirty="0">
                <a:solidFill>
                  <a:schemeClr val="tx1"/>
                </a:solidFill>
              </a:rPr>
              <a:t> SI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Proposal: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The following yellow-highlight text should be moved from the </a:t>
            </a:r>
            <a:r>
              <a:rPr lang="en-US" dirty="0" err="1">
                <a:solidFill>
                  <a:schemeClr val="tx1"/>
                </a:solidFill>
              </a:rPr>
              <a:t>eURLLC</a:t>
            </a:r>
            <a:r>
              <a:rPr lang="en-US" dirty="0">
                <a:solidFill>
                  <a:schemeClr val="tx1"/>
                </a:solidFill>
              </a:rPr>
              <a:t> SID to the </a:t>
            </a:r>
            <a:r>
              <a:rPr lang="en-US" dirty="0" err="1">
                <a:solidFill>
                  <a:schemeClr val="tx1"/>
                </a:solidFill>
              </a:rPr>
              <a:t>IIoT</a:t>
            </a:r>
            <a:r>
              <a:rPr lang="en-US" dirty="0">
                <a:solidFill>
                  <a:schemeClr val="tx1"/>
                </a:solidFill>
              </a:rPr>
              <a:t> SID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166224-708D-4545-B4B6-65C0BD9F5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sync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3CA78A-FBAD-4254-8C00-E5E21B912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962" y="3726000"/>
            <a:ext cx="10876990" cy="217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693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2B9ACF3-5BC9-427A-9E62-D01E998B1F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Currently no TU is allocated for RAN2. However, some enhancements are expected to involve RAN2 work, e.g., enhanced UL configured grant (grant free) transmissions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Proposal:</a:t>
            </a:r>
          </a:p>
          <a:p>
            <a:pPr lvl="1"/>
            <a:r>
              <a:rPr lang="en-US" dirty="0"/>
              <a:t>Allocate some RAN2 TU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4F4CA6-5A28-4876-B07A-A64CDA4E8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RAN2 TU</a:t>
            </a:r>
          </a:p>
        </p:txBody>
      </p:sp>
    </p:spTree>
    <p:extLst>
      <p:ext uri="{BB962C8B-B14F-4D97-AF65-F5344CB8AC3E}">
        <p14:creationId xmlns:p14="http://schemas.microsoft.com/office/powerpoint/2010/main" val="4197102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1_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71</TotalTime>
  <Words>284</Words>
  <Application>Microsoft Office PowerPoint</Application>
  <PresentationFormat>Widescreen</PresentationFormat>
  <Paragraphs>57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Ericsson Capital TT</vt:lpstr>
      <vt:lpstr>PresentationTemplate2011</vt:lpstr>
      <vt:lpstr>1_PresentationTemplate2011</vt:lpstr>
      <vt:lpstr>Clarification of scope of URLLC study item</vt:lpstr>
      <vt:lpstr>Introduction</vt:lpstr>
      <vt:lpstr>Motivation: eURLLC – V2X</vt:lpstr>
      <vt:lpstr>Proposal</vt:lpstr>
      <vt:lpstr>Other overlaps</vt:lpstr>
      <vt:lpstr>Time sync</vt:lpstr>
      <vt:lpstr>RAN2 TU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RAN1#92 NR preemeting Ericsson</dc:title>
  <dc:creator>Stephen Grant</dc:creator>
  <cp:keywords/>
  <dc:description>Rev PA1</dc:description>
  <cp:lastModifiedBy>Mattias Andersson W</cp:lastModifiedBy>
  <cp:revision>678</cp:revision>
  <cp:lastPrinted>2018-04-11T13:54:21Z</cp:lastPrinted>
  <dcterms:created xsi:type="dcterms:W3CDTF">2017-01-10T23:54:18Z</dcterms:created>
  <dcterms:modified xsi:type="dcterms:W3CDTF">2018-09-03T12:26:20Z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2017-01-10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2017-01-10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