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517" r:id="rId3"/>
    <p:sldId id="567" r:id="rId4"/>
    <p:sldId id="563" r:id="rId5"/>
    <p:sldId id="564" r:id="rId6"/>
    <p:sldId id="565" r:id="rId7"/>
    <p:sldId id="566" r:id="rId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86381" autoAdjust="0"/>
  </p:normalViewPr>
  <p:slideViewPr>
    <p:cSldViewPr>
      <p:cViewPr varScale="1">
        <p:scale>
          <a:sx n="90" d="100"/>
          <a:sy n="90" d="100"/>
        </p:scale>
        <p:origin x="624" y="5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D557E7C-B6DB-4483-8D9C-0E585CEB827A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D94DC65A-26E1-467B-9A2C-35679876DFFF}">
      <dgm:prSet phldrT="[文本]" custT="1"/>
      <dgm:spPr/>
      <dgm:t>
        <a:bodyPr/>
        <a:lstStyle/>
        <a:p>
          <a:r>
            <a:rPr lang="en-US" altLang="zh-CN" sz="900" b="1" dirty="0"/>
            <a:t>Technical standards</a:t>
          </a:r>
          <a:endParaRPr lang="zh-CN" altLang="en-US" sz="900" b="1" dirty="0"/>
        </a:p>
      </dgm:t>
    </dgm:pt>
    <dgm:pt modelId="{7221C019-5C08-492C-851E-B952BEF67721}" type="parTrans" cxnId="{1A12AF4E-EAB2-4A29-8F78-E8128A263552}">
      <dgm:prSet/>
      <dgm:spPr/>
      <dgm:t>
        <a:bodyPr/>
        <a:lstStyle/>
        <a:p>
          <a:endParaRPr lang="zh-CN" altLang="en-US"/>
        </a:p>
      </dgm:t>
    </dgm:pt>
    <dgm:pt modelId="{770EAA49-A71F-4EA4-81A6-268D01F197B5}" type="sibTrans" cxnId="{1A12AF4E-EAB2-4A29-8F78-E8128A263552}">
      <dgm:prSet/>
      <dgm:spPr/>
      <dgm:t>
        <a:bodyPr/>
        <a:lstStyle/>
        <a:p>
          <a:endParaRPr lang="zh-CN" altLang="en-US"/>
        </a:p>
      </dgm:t>
    </dgm:pt>
    <dgm:pt modelId="{9B23110A-203B-4322-B338-0A9BECA5479E}">
      <dgm:prSet phldrT="[文本]"/>
      <dgm:spPr/>
      <dgm:t>
        <a:bodyPr/>
        <a:lstStyle/>
        <a:p>
          <a:r>
            <a:rPr lang="en-US" b="1" dirty="0"/>
            <a:t>3GPP TS 25.331 </a:t>
          </a:r>
          <a:r>
            <a:rPr lang="en-US" dirty="0"/>
            <a:t>-- </a:t>
          </a:r>
          <a:r>
            <a:rPr lang="en-GB" dirty="0"/>
            <a:t>Radio Resource Control (RRC) Protocol specification</a:t>
          </a:r>
          <a:endParaRPr lang="zh-CN" altLang="en-US" dirty="0"/>
        </a:p>
      </dgm:t>
    </dgm:pt>
    <dgm:pt modelId="{5B46A3AA-699F-4439-A07B-132682450D15}" type="parTrans" cxnId="{F719555A-4431-4DA3-940F-3A18CE2DC64D}">
      <dgm:prSet/>
      <dgm:spPr/>
      <dgm:t>
        <a:bodyPr/>
        <a:lstStyle/>
        <a:p>
          <a:endParaRPr lang="zh-CN" altLang="en-US"/>
        </a:p>
      </dgm:t>
    </dgm:pt>
    <dgm:pt modelId="{FB78B9A6-CBEF-4CB9-B1B0-70E9B306CC50}" type="sibTrans" cxnId="{F719555A-4431-4DA3-940F-3A18CE2DC64D}">
      <dgm:prSet/>
      <dgm:spPr/>
      <dgm:t>
        <a:bodyPr/>
        <a:lstStyle/>
        <a:p>
          <a:endParaRPr lang="zh-CN" altLang="en-US"/>
        </a:p>
      </dgm:t>
    </dgm:pt>
    <dgm:pt modelId="{76AC09A2-E8F1-4087-802E-E0442E06278F}">
      <dgm:prSet phldrT="[文本]"/>
      <dgm:spPr/>
      <dgm:t>
        <a:bodyPr/>
        <a:lstStyle/>
        <a:p>
          <a:r>
            <a:rPr lang="en-US" b="1" dirty="0"/>
            <a:t>3GPP TS </a:t>
          </a:r>
          <a:r>
            <a:rPr lang="en-US" b="1" strike="noStrike" dirty="0"/>
            <a:t>25.413</a:t>
          </a:r>
          <a:r>
            <a:rPr lang="en-US" strike="noStrike" dirty="0"/>
            <a:t>—</a:t>
          </a:r>
          <a:r>
            <a:rPr lang="en-GB" strike="noStrike" dirty="0"/>
            <a:t>UTRAN </a:t>
          </a:r>
          <a:r>
            <a:rPr lang="en-GB" strike="noStrike" dirty="0" err="1"/>
            <a:t>Iu</a:t>
          </a:r>
          <a:r>
            <a:rPr lang="en-GB" strike="noStrike" dirty="0"/>
            <a:t> interface </a:t>
          </a:r>
          <a:br>
            <a:rPr lang="en-GB" strike="noStrike" dirty="0"/>
          </a:br>
          <a:r>
            <a:rPr lang="en-GB" strike="noStrike" dirty="0"/>
            <a:t>Radio Access Network Application Part (RANAP) signalling</a:t>
          </a:r>
          <a:endParaRPr lang="zh-CN" altLang="en-US" strike="noStrike" dirty="0"/>
        </a:p>
      </dgm:t>
    </dgm:pt>
    <dgm:pt modelId="{2C82811C-22E2-42E1-B959-A27D7FA9722D}" type="parTrans" cxnId="{17CAE28C-7C17-4B34-87F2-C15A4D655320}">
      <dgm:prSet/>
      <dgm:spPr/>
      <dgm:t>
        <a:bodyPr/>
        <a:lstStyle/>
        <a:p>
          <a:endParaRPr lang="zh-CN" altLang="en-US"/>
        </a:p>
      </dgm:t>
    </dgm:pt>
    <dgm:pt modelId="{5A9C81C8-B7DE-46BD-9542-681E3F57FEE1}" type="sibTrans" cxnId="{17CAE28C-7C17-4B34-87F2-C15A4D655320}">
      <dgm:prSet/>
      <dgm:spPr/>
      <dgm:t>
        <a:bodyPr/>
        <a:lstStyle/>
        <a:p>
          <a:endParaRPr lang="zh-CN" altLang="en-US"/>
        </a:p>
      </dgm:t>
    </dgm:pt>
    <dgm:pt modelId="{03BA6BEA-95B5-40FB-AB8C-6B09043818C4}">
      <dgm:prSet phldrT="[文本]"/>
      <dgm:spPr/>
      <dgm:t>
        <a:bodyPr/>
        <a:lstStyle/>
        <a:p>
          <a:r>
            <a:rPr lang="en-US" b="1" strike="noStrike" dirty="0"/>
            <a:t>3GPP TS 25.172 </a:t>
          </a:r>
          <a:r>
            <a:rPr lang="en-US" strike="noStrike" dirty="0"/>
            <a:t>-- </a:t>
          </a:r>
          <a:r>
            <a:rPr lang="en-GB" strike="noStrike" dirty="0"/>
            <a:t>Requirements for support of </a:t>
          </a:r>
          <a:br>
            <a:rPr lang="en-GB" strike="noStrike" dirty="0"/>
          </a:br>
          <a:r>
            <a:rPr lang="en-GB" strike="noStrike" dirty="0"/>
            <a:t>Assisted Galileo and Additional Navigation Satellite Systems (A-GANSS)  Frequency Division Duplex (FDD)</a:t>
          </a:r>
          <a:endParaRPr lang="zh-CN" altLang="en-US" strike="noStrike" dirty="0"/>
        </a:p>
      </dgm:t>
    </dgm:pt>
    <dgm:pt modelId="{FE457021-64C2-431E-9C6C-A0CC9EFADA3F}" type="parTrans" cxnId="{43C4AE8F-3FE4-4F69-9E73-DE25458C0044}">
      <dgm:prSet/>
      <dgm:spPr/>
      <dgm:t>
        <a:bodyPr/>
        <a:lstStyle/>
        <a:p>
          <a:endParaRPr lang="zh-CN" altLang="en-US"/>
        </a:p>
      </dgm:t>
    </dgm:pt>
    <dgm:pt modelId="{14446451-499F-4757-951D-7384A3B83771}" type="sibTrans" cxnId="{43C4AE8F-3FE4-4F69-9E73-DE25458C0044}">
      <dgm:prSet/>
      <dgm:spPr/>
      <dgm:t>
        <a:bodyPr/>
        <a:lstStyle/>
        <a:p>
          <a:endParaRPr lang="zh-CN" altLang="en-US"/>
        </a:p>
      </dgm:t>
    </dgm:pt>
    <dgm:pt modelId="{91216AEF-12AF-4008-A8ED-CBBEF0A413EB}">
      <dgm:prSet phldrT="[文本]"/>
      <dgm:spPr/>
      <dgm:t>
        <a:bodyPr/>
        <a:lstStyle/>
        <a:p>
          <a:r>
            <a:rPr lang="en-US" b="1" strike="noStrike" dirty="0"/>
            <a:t>3GPP TS 25.173 </a:t>
          </a:r>
          <a:r>
            <a:rPr lang="en-US" strike="noStrike" dirty="0"/>
            <a:t>-- </a:t>
          </a:r>
          <a:r>
            <a:rPr lang="en-GB" strike="noStrike" dirty="0"/>
            <a:t>Requirements for support of </a:t>
          </a:r>
          <a:br>
            <a:rPr lang="en-GB" strike="noStrike" dirty="0"/>
          </a:br>
          <a:r>
            <a:rPr lang="en-GB" strike="noStrike" dirty="0"/>
            <a:t>Assisted Galileo and Additional Navigation Satellite Systems (A-GANSS)  Time Division Duplex (TDD)</a:t>
          </a:r>
          <a:endParaRPr lang="zh-CN" altLang="en-US" strike="noStrike" dirty="0"/>
        </a:p>
      </dgm:t>
    </dgm:pt>
    <dgm:pt modelId="{9C8F1C21-C103-466B-B1C8-688D1FA96EA1}" type="parTrans" cxnId="{5CE381D1-FC1B-4981-8069-B0A4A1D60152}">
      <dgm:prSet/>
      <dgm:spPr/>
      <dgm:t>
        <a:bodyPr/>
        <a:lstStyle/>
        <a:p>
          <a:endParaRPr lang="zh-CN" altLang="en-US"/>
        </a:p>
      </dgm:t>
    </dgm:pt>
    <dgm:pt modelId="{1F6FB649-A284-4FCC-B5CB-BF54E3D29C4D}" type="sibTrans" cxnId="{5CE381D1-FC1B-4981-8069-B0A4A1D60152}">
      <dgm:prSet/>
      <dgm:spPr/>
      <dgm:t>
        <a:bodyPr/>
        <a:lstStyle/>
        <a:p>
          <a:endParaRPr lang="zh-CN" altLang="en-US"/>
        </a:p>
      </dgm:t>
    </dgm:pt>
    <dgm:pt modelId="{733A0A55-C2DD-4309-9652-57E6217D069E}">
      <dgm:prSet phldrT="[文本]" custT="1"/>
      <dgm:spPr/>
      <dgm:t>
        <a:bodyPr/>
        <a:lstStyle/>
        <a:p>
          <a:r>
            <a:rPr lang="en-US" altLang="zh-CN" sz="900" b="1" dirty="0"/>
            <a:t>Test standards</a:t>
          </a:r>
          <a:endParaRPr lang="zh-CN" altLang="en-US" sz="900" dirty="0"/>
        </a:p>
      </dgm:t>
    </dgm:pt>
    <dgm:pt modelId="{89219654-4E7E-4868-9622-3FA7BA0F1BE4}" type="parTrans" cxnId="{736AB94C-3018-44D0-A7C2-0CFBFC487274}">
      <dgm:prSet/>
      <dgm:spPr/>
      <dgm:t>
        <a:bodyPr/>
        <a:lstStyle/>
        <a:p>
          <a:endParaRPr lang="zh-CN" altLang="en-US"/>
        </a:p>
      </dgm:t>
    </dgm:pt>
    <dgm:pt modelId="{7C6B2190-2D0A-49EE-A4F7-52C1F71C9E1F}" type="sibTrans" cxnId="{736AB94C-3018-44D0-A7C2-0CFBFC487274}">
      <dgm:prSet/>
      <dgm:spPr/>
      <dgm:t>
        <a:bodyPr/>
        <a:lstStyle/>
        <a:p>
          <a:endParaRPr lang="zh-CN" altLang="en-US"/>
        </a:p>
      </dgm:t>
    </dgm:pt>
    <dgm:pt modelId="{4E2BD8F8-F460-4564-B402-0A6756CE91EC}">
      <dgm:prSet phldrT="[文本]"/>
      <dgm:spPr/>
      <dgm:t>
        <a:bodyPr/>
        <a:lstStyle/>
        <a:p>
          <a:r>
            <a:rPr lang="en-US" b="1" dirty="0"/>
            <a:t>3GPP TS </a:t>
          </a:r>
          <a:r>
            <a:rPr lang="en-US" b="1" strike="noStrike" dirty="0"/>
            <a:t>37.571-1 </a:t>
          </a:r>
          <a:r>
            <a:rPr lang="en-US" strike="noStrike" dirty="0"/>
            <a:t>-- </a:t>
          </a:r>
          <a:r>
            <a:rPr lang="en-GB" strike="noStrike" dirty="0"/>
            <a:t>Universal Terrestrial Radio Access (UTRA) and Evolved UTRA (E-UTRA) and Evolved Packet Core (EPC); User Equipment (UE) conformance specification for UE positioning; Part 1: Conformance test specification</a:t>
          </a:r>
          <a:endParaRPr lang="zh-CN" altLang="en-US" strike="noStrike" dirty="0"/>
        </a:p>
      </dgm:t>
    </dgm:pt>
    <dgm:pt modelId="{79F2691D-7562-459C-BFE8-F473CA1E5DD2}" type="parTrans" cxnId="{2864F7F7-2B73-4065-A278-3D6E431CC443}">
      <dgm:prSet/>
      <dgm:spPr/>
      <dgm:t>
        <a:bodyPr/>
        <a:lstStyle/>
        <a:p>
          <a:endParaRPr lang="zh-CN" altLang="en-US"/>
        </a:p>
      </dgm:t>
    </dgm:pt>
    <dgm:pt modelId="{C98B9C96-64AF-4A37-BCC6-534648901EA0}" type="sibTrans" cxnId="{2864F7F7-2B73-4065-A278-3D6E431CC443}">
      <dgm:prSet/>
      <dgm:spPr/>
      <dgm:t>
        <a:bodyPr/>
        <a:lstStyle/>
        <a:p>
          <a:endParaRPr lang="zh-CN" altLang="en-US"/>
        </a:p>
      </dgm:t>
    </dgm:pt>
    <dgm:pt modelId="{55D91D1D-6A82-49E7-92EE-CED37754116C}">
      <dgm:prSet phldrT="[文本]"/>
      <dgm:spPr/>
      <dgm:t>
        <a:bodyPr/>
        <a:lstStyle/>
        <a:p>
          <a:r>
            <a:rPr lang="en-US" b="1" strike="noStrike" dirty="0"/>
            <a:t>3GPP TS 37.571-2 </a:t>
          </a:r>
          <a:r>
            <a:rPr lang="en-US" strike="noStrike" dirty="0"/>
            <a:t>-- </a:t>
          </a:r>
          <a:r>
            <a:rPr lang="en-GB" strike="noStrike" dirty="0"/>
            <a:t>Universal Terrestrial Radio Access (UTRA) and Evolved UTRA (E-UTRA) and Evolved Packet Core (EPC); User Equipment (UE) conformance specification for UE positioning; Part 2: Protocol conformance</a:t>
          </a:r>
          <a:endParaRPr lang="zh-CN" altLang="en-US" strike="noStrike" dirty="0"/>
        </a:p>
      </dgm:t>
    </dgm:pt>
    <dgm:pt modelId="{E9F1D27D-9121-44BC-8EED-71012E1162BC}" type="parTrans" cxnId="{D9075BAC-48CB-4DED-91BA-B6C1F1A437A4}">
      <dgm:prSet/>
      <dgm:spPr/>
      <dgm:t>
        <a:bodyPr/>
        <a:lstStyle/>
        <a:p>
          <a:endParaRPr lang="zh-CN" altLang="en-US"/>
        </a:p>
      </dgm:t>
    </dgm:pt>
    <dgm:pt modelId="{0CD3D272-0E9C-4BDE-A26E-B55099432DF8}" type="sibTrans" cxnId="{D9075BAC-48CB-4DED-91BA-B6C1F1A437A4}">
      <dgm:prSet/>
      <dgm:spPr/>
      <dgm:t>
        <a:bodyPr/>
        <a:lstStyle/>
        <a:p>
          <a:endParaRPr lang="zh-CN" altLang="en-US"/>
        </a:p>
      </dgm:t>
    </dgm:pt>
    <dgm:pt modelId="{36EACC2E-6A15-4916-B001-57FCB7572087}">
      <dgm:prSet phldrT="[文本]"/>
      <dgm:spPr/>
      <dgm:t>
        <a:bodyPr/>
        <a:lstStyle/>
        <a:p>
          <a:r>
            <a:rPr lang="en-US" b="1" strike="noStrike" dirty="0"/>
            <a:t>3GPP TS 25.305 </a:t>
          </a:r>
          <a:r>
            <a:rPr lang="en-US" strike="noStrike" dirty="0"/>
            <a:t>-- </a:t>
          </a:r>
          <a:r>
            <a:rPr lang="en-GB" strike="noStrike" dirty="0"/>
            <a:t>Stage 2 functional specification of User Equipment (UE) positioning in UTRAN</a:t>
          </a:r>
          <a:endParaRPr lang="zh-CN" altLang="en-US" strike="noStrike" dirty="0"/>
        </a:p>
      </dgm:t>
    </dgm:pt>
    <dgm:pt modelId="{90F9A33B-4196-4418-BB6C-BEE3C325CFE1}" type="parTrans" cxnId="{AB47E508-A12D-4E08-AE58-8FC294CA2366}">
      <dgm:prSet/>
      <dgm:spPr/>
      <dgm:t>
        <a:bodyPr/>
        <a:lstStyle/>
        <a:p>
          <a:endParaRPr lang="zh-CN" altLang="en-US"/>
        </a:p>
      </dgm:t>
    </dgm:pt>
    <dgm:pt modelId="{138F5E3B-99A4-4DC9-93A7-DA2A2685C833}" type="sibTrans" cxnId="{AB47E508-A12D-4E08-AE58-8FC294CA2366}">
      <dgm:prSet/>
      <dgm:spPr/>
      <dgm:t>
        <a:bodyPr/>
        <a:lstStyle/>
        <a:p>
          <a:endParaRPr lang="zh-CN" altLang="en-US"/>
        </a:p>
      </dgm:t>
    </dgm:pt>
    <dgm:pt modelId="{1F0EE27B-A5A8-41B5-AC98-C40BA21943D0}">
      <dgm:prSet phldrT="[文本]"/>
      <dgm:spPr/>
      <dgm:t>
        <a:bodyPr/>
        <a:lstStyle/>
        <a:p>
          <a:r>
            <a:rPr lang="en-US" b="1" strike="noStrike" dirty="0"/>
            <a:t>3GPP TS 36.171 </a:t>
          </a:r>
          <a:r>
            <a:rPr lang="en-US" strike="noStrike" dirty="0"/>
            <a:t>-- </a:t>
          </a:r>
          <a:r>
            <a:rPr lang="en-GB" strike="noStrike" dirty="0"/>
            <a:t>Evolved Universal Terrestrial Radio Access (E-UTRA); Requirements for Support of Assisted Global Navigation Satellite System (A-GNSS)</a:t>
          </a:r>
          <a:endParaRPr lang="zh-CN" altLang="en-US" strike="noStrike" dirty="0"/>
        </a:p>
      </dgm:t>
    </dgm:pt>
    <dgm:pt modelId="{0D094807-A563-4A24-96A5-A7C5DA3B1BC1}" type="parTrans" cxnId="{C24284EB-8EDF-4985-B992-F75BB7B861F0}">
      <dgm:prSet/>
      <dgm:spPr/>
      <dgm:t>
        <a:bodyPr/>
        <a:lstStyle/>
        <a:p>
          <a:endParaRPr lang="zh-CN" altLang="en-US"/>
        </a:p>
      </dgm:t>
    </dgm:pt>
    <dgm:pt modelId="{E702674A-DEFC-45F2-9D4C-79A3082F6873}" type="sibTrans" cxnId="{C24284EB-8EDF-4985-B992-F75BB7B861F0}">
      <dgm:prSet/>
      <dgm:spPr/>
      <dgm:t>
        <a:bodyPr/>
        <a:lstStyle/>
        <a:p>
          <a:endParaRPr lang="zh-CN" altLang="en-US"/>
        </a:p>
      </dgm:t>
    </dgm:pt>
    <dgm:pt modelId="{779FCD09-CAA1-4827-BC27-AEC220B423B0}">
      <dgm:prSet phldrT="[文本]"/>
      <dgm:spPr/>
      <dgm:t>
        <a:bodyPr/>
        <a:lstStyle/>
        <a:p>
          <a:r>
            <a:rPr lang="en-GB" b="1" strike="noStrike" dirty="0"/>
            <a:t>3GPP TS 43.059 </a:t>
          </a:r>
          <a:r>
            <a:rPr lang="en-GB" strike="noStrike" dirty="0"/>
            <a:t>-- Functional stage 2 description of Location Services (LCS) in GERAN</a:t>
          </a:r>
          <a:endParaRPr lang="zh-CN" altLang="en-US" strike="noStrike" dirty="0"/>
        </a:p>
      </dgm:t>
    </dgm:pt>
    <dgm:pt modelId="{0D148CF1-8F8D-4811-8297-765A2200D0BF}" type="parTrans" cxnId="{217E5BBB-A010-4156-BBD5-94C8A3C1D9AC}">
      <dgm:prSet/>
      <dgm:spPr/>
      <dgm:t>
        <a:bodyPr/>
        <a:lstStyle/>
        <a:p>
          <a:endParaRPr lang="zh-CN" altLang="en-US"/>
        </a:p>
      </dgm:t>
    </dgm:pt>
    <dgm:pt modelId="{AFB5758E-45AF-4271-9BBD-271560514CCA}" type="sibTrans" cxnId="{217E5BBB-A010-4156-BBD5-94C8A3C1D9AC}">
      <dgm:prSet/>
      <dgm:spPr/>
      <dgm:t>
        <a:bodyPr/>
        <a:lstStyle/>
        <a:p>
          <a:endParaRPr lang="zh-CN" altLang="en-US"/>
        </a:p>
      </dgm:t>
    </dgm:pt>
    <dgm:pt modelId="{2E80B359-BA9F-4FE7-B7AC-BB31D774CF20}">
      <dgm:prSet phldrT="[文本]"/>
      <dgm:spPr/>
      <dgm:t>
        <a:bodyPr/>
        <a:lstStyle/>
        <a:p>
          <a:r>
            <a:rPr lang="en-GB" b="1" strike="noStrike" dirty="0"/>
            <a:t>3GPP TS 45.005 </a:t>
          </a:r>
          <a:r>
            <a:rPr lang="en-GB" strike="noStrike" dirty="0"/>
            <a:t>-- </a:t>
          </a:r>
          <a:r>
            <a:rPr lang="en-US" strike="noStrike" dirty="0"/>
            <a:t>GSM/EDGE </a:t>
          </a:r>
          <a:r>
            <a:rPr lang="en-GB" strike="noStrike" dirty="0"/>
            <a:t>Radio transmission and reception</a:t>
          </a:r>
          <a:endParaRPr lang="zh-CN" altLang="en-US" strike="noStrike" dirty="0"/>
        </a:p>
      </dgm:t>
    </dgm:pt>
    <dgm:pt modelId="{AFE0B421-C98E-43F1-851D-EE8F419D3781}" type="parTrans" cxnId="{E7232996-F0D9-43EE-B691-3AFF7C9B5F77}">
      <dgm:prSet/>
      <dgm:spPr/>
      <dgm:t>
        <a:bodyPr/>
        <a:lstStyle/>
        <a:p>
          <a:endParaRPr lang="zh-CN" altLang="en-US"/>
        </a:p>
      </dgm:t>
    </dgm:pt>
    <dgm:pt modelId="{F9D0CB7C-A5FF-4C76-9A19-08759C662017}" type="sibTrans" cxnId="{E7232996-F0D9-43EE-B691-3AFF7C9B5F77}">
      <dgm:prSet/>
      <dgm:spPr/>
      <dgm:t>
        <a:bodyPr/>
        <a:lstStyle/>
        <a:p>
          <a:endParaRPr lang="zh-CN" altLang="en-US"/>
        </a:p>
      </dgm:t>
    </dgm:pt>
    <dgm:pt modelId="{C5EA030E-1A99-4E51-9339-3FBEF2120B9C}">
      <dgm:prSet phldrT="[文本]"/>
      <dgm:spPr/>
      <dgm:t>
        <a:bodyPr/>
        <a:lstStyle/>
        <a:p>
          <a:r>
            <a:rPr lang="en-US" b="1" strike="noStrike" dirty="0"/>
            <a:t>3GPP TS 37.571-3 </a:t>
          </a:r>
          <a:r>
            <a:rPr lang="en-US" strike="noStrike" dirty="0"/>
            <a:t>-- </a:t>
          </a:r>
          <a:r>
            <a:rPr lang="en-GB" strike="noStrike" dirty="0"/>
            <a:t>Universal Terrestrial Radio Access (UTRA) and Evolved UTRA (E-UTRA) and Evolved Packet Core (EPC); User Equipment (UE) conformance specification for UE positioning; Part 3: Implementation Conformance Statement (ICS)</a:t>
          </a:r>
          <a:endParaRPr lang="zh-CN" altLang="en-US" strike="noStrike" dirty="0"/>
        </a:p>
      </dgm:t>
    </dgm:pt>
    <dgm:pt modelId="{006C2CAD-6F5A-4060-B5A7-131A6C2A9697}" type="parTrans" cxnId="{AA8A0675-4001-44DD-849C-4AE8D7DADDE4}">
      <dgm:prSet/>
      <dgm:spPr/>
      <dgm:t>
        <a:bodyPr/>
        <a:lstStyle/>
        <a:p>
          <a:endParaRPr lang="zh-CN" altLang="en-US"/>
        </a:p>
      </dgm:t>
    </dgm:pt>
    <dgm:pt modelId="{FB6891D3-3FBF-4467-98D7-ECAB0D6B9364}" type="sibTrans" cxnId="{AA8A0675-4001-44DD-849C-4AE8D7DADDE4}">
      <dgm:prSet/>
      <dgm:spPr/>
      <dgm:t>
        <a:bodyPr/>
        <a:lstStyle/>
        <a:p>
          <a:endParaRPr lang="zh-CN" altLang="en-US"/>
        </a:p>
      </dgm:t>
    </dgm:pt>
    <dgm:pt modelId="{4BE4206D-0CDD-4C3A-994B-A9EB444662D7}">
      <dgm:prSet phldrT="[文本]"/>
      <dgm:spPr/>
      <dgm:t>
        <a:bodyPr/>
        <a:lstStyle/>
        <a:p>
          <a:r>
            <a:rPr lang="en-US" b="1" strike="noStrike" dirty="0"/>
            <a:t>3GPP TS 37.571-4 </a:t>
          </a:r>
          <a:r>
            <a:rPr lang="en-US" strike="noStrike" dirty="0"/>
            <a:t>-- </a:t>
          </a:r>
          <a:r>
            <a:rPr lang="en-GB" strike="noStrike" dirty="0"/>
            <a:t>Universal Terrestrial Radio Access (UTRA) and Evolved UTRA (E-UTRA) and Evolved Packet Core (EPC); User Equipment (UE) conformance specification for UE positioning; Part 4: Test suites</a:t>
          </a:r>
          <a:endParaRPr lang="zh-CN" altLang="en-US" strike="noStrike" dirty="0"/>
        </a:p>
      </dgm:t>
    </dgm:pt>
    <dgm:pt modelId="{533F6133-2BAE-4F70-BA76-44F411DFF101}" type="parTrans" cxnId="{CB1BC7D5-7687-4BA4-B897-4CA428EC0ADF}">
      <dgm:prSet/>
      <dgm:spPr/>
      <dgm:t>
        <a:bodyPr/>
        <a:lstStyle/>
        <a:p>
          <a:endParaRPr lang="zh-CN" altLang="en-US"/>
        </a:p>
      </dgm:t>
    </dgm:pt>
    <dgm:pt modelId="{47940579-42E5-4AA1-92C2-AB5F24BADC62}" type="sibTrans" cxnId="{CB1BC7D5-7687-4BA4-B897-4CA428EC0ADF}">
      <dgm:prSet/>
      <dgm:spPr/>
      <dgm:t>
        <a:bodyPr/>
        <a:lstStyle/>
        <a:p>
          <a:endParaRPr lang="zh-CN" altLang="en-US"/>
        </a:p>
      </dgm:t>
    </dgm:pt>
    <dgm:pt modelId="{BF8B02CA-B2EF-424C-88B9-684A707343FF}">
      <dgm:prSet phldrT="[文本]"/>
      <dgm:spPr/>
      <dgm:t>
        <a:bodyPr/>
        <a:lstStyle/>
        <a:p>
          <a:r>
            <a:rPr lang="en-US" b="1" strike="noStrike" dirty="0"/>
            <a:t>3GPP TS 37.571-5 </a:t>
          </a:r>
          <a:r>
            <a:rPr lang="en-US" strike="noStrike" dirty="0"/>
            <a:t>-- </a:t>
          </a:r>
          <a:r>
            <a:rPr lang="en-GB" strike="noStrike" dirty="0"/>
            <a:t>Universal Terrestrial Radio Access (UTRA) and Evolved UTRA (E-UTRA) and Evolved Packet Core (EPC); User Equipment (UE) conformance specification for UE positioning; Part 5: Test scenarios and assistance data</a:t>
          </a:r>
          <a:endParaRPr lang="zh-CN" altLang="en-US" strike="noStrike" dirty="0"/>
        </a:p>
      </dgm:t>
    </dgm:pt>
    <dgm:pt modelId="{5D32F69F-4EBE-4BE7-9C06-67772DFFBA02}" type="parTrans" cxnId="{D4790369-ACB1-42BE-A094-4CD3D360E1E7}">
      <dgm:prSet/>
      <dgm:spPr/>
      <dgm:t>
        <a:bodyPr/>
        <a:lstStyle/>
        <a:p>
          <a:endParaRPr lang="zh-CN" altLang="en-US"/>
        </a:p>
      </dgm:t>
    </dgm:pt>
    <dgm:pt modelId="{6DD6BA46-DADE-4CD6-92C6-E5468D5E2F78}" type="sibTrans" cxnId="{D4790369-ACB1-42BE-A094-4CD3D360E1E7}">
      <dgm:prSet/>
      <dgm:spPr/>
      <dgm:t>
        <a:bodyPr/>
        <a:lstStyle/>
        <a:p>
          <a:endParaRPr lang="zh-CN" altLang="en-US"/>
        </a:p>
      </dgm:t>
    </dgm:pt>
    <dgm:pt modelId="{4F2BE018-DA95-40F2-8AAE-3EA342BFECB1}">
      <dgm:prSet phldrT="[文本]"/>
      <dgm:spPr/>
      <dgm:t>
        <a:bodyPr/>
        <a:lstStyle/>
        <a:p>
          <a:r>
            <a:rPr lang="en-US" b="1" strike="noStrike" dirty="0"/>
            <a:t>3GPP TS 51.010-7 </a:t>
          </a:r>
          <a:r>
            <a:rPr lang="en-US" strike="noStrike" dirty="0"/>
            <a:t>-- </a:t>
          </a:r>
          <a:r>
            <a:rPr lang="en-GB" strike="noStrike" dirty="0"/>
            <a:t>Mobile Station (MS) conformance specification; Part 7: Location Services (LCS) test scenarios and assistance data</a:t>
          </a:r>
          <a:endParaRPr lang="zh-CN" altLang="en-US" strike="noStrike" dirty="0"/>
        </a:p>
      </dgm:t>
    </dgm:pt>
    <dgm:pt modelId="{07E5257E-4021-442E-BCCA-0F892F4BCC16}" type="parTrans" cxnId="{BCD49340-EF46-40FD-B7E0-FA1DBD79D724}">
      <dgm:prSet/>
      <dgm:spPr/>
      <dgm:t>
        <a:bodyPr/>
        <a:lstStyle/>
        <a:p>
          <a:endParaRPr lang="zh-CN" altLang="en-US"/>
        </a:p>
      </dgm:t>
    </dgm:pt>
    <dgm:pt modelId="{80EC17E7-3D4C-42A3-A69E-4D7D06664148}" type="sibTrans" cxnId="{BCD49340-EF46-40FD-B7E0-FA1DBD79D724}">
      <dgm:prSet/>
      <dgm:spPr/>
      <dgm:t>
        <a:bodyPr/>
        <a:lstStyle/>
        <a:p>
          <a:endParaRPr lang="zh-CN" altLang="en-US"/>
        </a:p>
      </dgm:t>
    </dgm:pt>
    <dgm:pt modelId="{39302E80-AE1B-4170-AC6E-DC2BBD85F877}">
      <dgm:prSet phldrT="[文本]"/>
      <dgm:spPr/>
      <dgm:t>
        <a:bodyPr/>
        <a:lstStyle/>
        <a:p>
          <a:r>
            <a:rPr lang="en-GB" b="1" strike="noStrike" dirty="0"/>
            <a:t>3GPP TS 25.423 </a:t>
          </a:r>
          <a:r>
            <a:rPr lang="en-GB" strike="noStrike" dirty="0"/>
            <a:t>-- UTR</a:t>
          </a:r>
          <a:r>
            <a:rPr lang="en-GB" dirty="0"/>
            <a:t>AN </a:t>
          </a:r>
          <a:r>
            <a:rPr lang="en-GB" dirty="0" err="1"/>
            <a:t>Iur</a:t>
          </a:r>
          <a:r>
            <a:rPr lang="en-GB" dirty="0"/>
            <a:t> interface Radio Network </a:t>
          </a:r>
          <a:r>
            <a:rPr lang="en-GB" strike="noStrike" dirty="0"/>
            <a:t>Subsystem Application Part (RNSAP) signalling</a:t>
          </a:r>
          <a:endParaRPr lang="zh-CN" altLang="en-US" strike="noStrike" dirty="0"/>
        </a:p>
      </dgm:t>
    </dgm:pt>
    <dgm:pt modelId="{7F8B84F2-B1CF-4CF6-9809-95C42C64B8CC}" type="parTrans" cxnId="{C7547C93-84E8-4B58-B46A-C35E00AECB4E}">
      <dgm:prSet/>
      <dgm:spPr/>
      <dgm:t>
        <a:bodyPr/>
        <a:lstStyle/>
        <a:p>
          <a:endParaRPr lang="zh-CN" altLang="en-US"/>
        </a:p>
      </dgm:t>
    </dgm:pt>
    <dgm:pt modelId="{EE149460-5C5F-4B41-8081-9D111634B1B6}" type="sibTrans" cxnId="{C7547C93-84E8-4B58-B46A-C35E00AECB4E}">
      <dgm:prSet/>
      <dgm:spPr/>
      <dgm:t>
        <a:bodyPr/>
        <a:lstStyle/>
        <a:p>
          <a:endParaRPr lang="zh-CN" altLang="en-US"/>
        </a:p>
      </dgm:t>
    </dgm:pt>
    <dgm:pt modelId="{B047D00B-D82A-4584-A848-15E46D09B62C}">
      <dgm:prSet phldrT="[文本]"/>
      <dgm:spPr/>
      <dgm:t>
        <a:bodyPr/>
        <a:lstStyle/>
        <a:p>
          <a:r>
            <a:rPr lang="en-GB" b="1" strike="noStrike" dirty="0"/>
            <a:t>3GPP TS 25.433 </a:t>
          </a:r>
          <a:r>
            <a:rPr lang="en-GB" strike="noStrike" dirty="0"/>
            <a:t>-- UTRAN </a:t>
          </a:r>
          <a:r>
            <a:rPr lang="en-GB" strike="noStrike" dirty="0" err="1"/>
            <a:t>Iub</a:t>
          </a:r>
          <a:r>
            <a:rPr lang="en-GB" strike="noStrike" dirty="0"/>
            <a:t> interface Node B Application Part (NBAP) signalling</a:t>
          </a:r>
          <a:endParaRPr lang="zh-CN" altLang="en-US" strike="noStrike" dirty="0"/>
        </a:p>
      </dgm:t>
    </dgm:pt>
    <dgm:pt modelId="{AF70877F-AC3F-47A0-81FB-59C217A865C4}" type="parTrans" cxnId="{9974E0BC-31E2-4A03-B09B-6AC9D611CFF5}">
      <dgm:prSet/>
      <dgm:spPr/>
      <dgm:t>
        <a:bodyPr/>
        <a:lstStyle/>
        <a:p>
          <a:endParaRPr lang="zh-CN" altLang="en-US"/>
        </a:p>
      </dgm:t>
    </dgm:pt>
    <dgm:pt modelId="{CC8EBB02-948A-4693-8712-35850D2B84BA}" type="sibTrans" cxnId="{9974E0BC-31E2-4A03-B09B-6AC9D611CFF5}">
      <dgm:prSet/>
      <dgm:spPr/>
      <dgm:t>
        <a:bodyPr/>
        <a:lstStyle/>
        <a:p>
          <a:endParaRPr lang="zh-CN" altLang="en-US"/>
        </a:p>
      </dgm:t>
    </dgm:pt>
    <dgm:pt modelId="{F59BFBCE-B755-4B98-AC6E-37DE87CF2FB1}">
      <dgm:prSet phldrT="[文本]"/>
      <dgm:spPr/>
      <dgm:t>
        <a:bodyPr/>
        <a:lstStyle/>
        <a:p>
          <a:r>
            <a:rPr lang="en-GB" b="1" strike="noStrike" dirty="0"/>
            <a:t>3GPP TS 25.453 </a:t>
          </a:r>
          <a:r>
            <a:rPr lang="en-GB" strike="noStrike" dirty="0"/>
            <a:t>-- UTRAN </a:t>
          </a:r>
          <a:r>
            <a:rPr lang="en-GB" strike="noStrike" dirty="0" err="1"/>
            <a:t>Iupc</a:t>
          </a:r>
          <a:r>
            <a:rPr lang="en-GB" strike="noStrike" dirty="0"/>
            <a:t> interface Positioning Calculation Application Part (PCAP) signalling</a:t>
          </a:r>
          <a:endParaRPr lang="zh-CN" altLang="en-US" strike="noStrike" dirty="0"/>
        </a:p>
      </dgm:t>
    </dgm:pt>
    <dgm:pt modelId="{D5419F92-7110-400D-BDA6-3B6AC4CFD0AD}" type="parTrans" cxnId="{29C0AC0A-D3ED-4698-BC64-A8EC5562F800}">
      <dgm:prSet/>
      <dgm:spPr/>
      <dgm:t>
        <a:bodyPr/>
        <a:lstStyle/>
        <a:p>
          <a:endParaRPr lang="zh-CN" altLang="en-US"/>
        </a:p>
      </dgm:t>
    </dgm:pt>
    <dgm:pt modelId="{34F0E81A-A63B-4B55-B8D6-3DBED83F3F14}" type="sibTrans" cxnId="{29C0AC0A-D3ED-4698-BC64-A8EC5562F800}">
      <dgm:prSet/>
      <dgm:spPr/>
      <dgm:t>
        <a:bodyPr/>
        <a:lstStyle/>
        <a:p>
          <a:endParaRPr lang="zh-CN" altLang="en-US"/>
        </a:p>
      </dgm:t>
    </dgm:pt>
    <dgm:pt modelId="{22288BBA-FCBA-4E10-95D5-0A56E818648F}">
      <dgm:prSet phldrT="[文本]"/>
      <dgm:spPr/>
      <dgm:t>
        <a:bodyPr/>
        <a:lstStyle/>
        <a:p>
          <a:r>
            <a:rPr lang="en-GB" b="1" strike="noStrike" dirty="0"/>
            <a:t>3GPP TS 36.305 </a:t>
          </a:r>
          <a:r>
            <a:rPr lang="en-GB" strike="noStrike" dirty="0"/>
            <a:t>-- functional specification of User Equipment (UE) positioning in E-UTRAN</a:t>
          </a:r>
          <a:endParaRPr lang="zh-CN" altLang="en-US" strike="noStrike" dirty="0"/>
        </a:p>
      </dgm:t>
    </dgm:pt>
    <dgm:pt modelId="{6AC16EF0-E281-4884-B19B-D621BAB3D91A}" type="parTrans" cxnId="{355D3511-14ED-4BFD-BB37-8EAADFA0385F}">
      <dgm:prSet/>
      <dgm:spPr/>
      <dgm:t>
        <a:bodyPr/>
        <a:lstStyle/>
        <a:p>
          <a:endParaRPr lang="zh-CN" altLang="en-US"/>
        </a:p>
      </dgm:t>
    </dgm:pt>
    <dgm:pt modelId="{82E30A0E-6612-4FC5-9A7E-9DA62B200FFE}" type="sibTrans" cxnId="{355D3511-14ED-4BFD-BB37-8EAADFA0385F}">
      <dgm:prSet/>
      <dgm:spPr/>
      <dgm:t>
        <a:bodyPr/>
        <a:lstStyle/>
        <a:p>
          <a:endParaRPr lang="zh-CN" altLang="en-US"/>
        </a:p>
      </dgm:t>
    </dgm:pt>
    <dgm:pt modelId="{8160D575-963C-4A0F-AEB4-3D1F837313F5}">
      <dgm:prSet phldrT="[文本]"/>
      <dgm:spPr/>
      <dgm:t>
        <a:bodyPr/>
        <a:lstStyle/>
        <a:p>
          <a:r>
            <a:rPr lang="en-GB" b="1" strike="noStrike" dirty="0"/>
            <a:t>3GPP TS 36.355 </a:t>
          </a:r>
          <a:r>
            <a:rPr lang="en-GB" strike="noStrike" dirty="0"/>
            <a:t>-- LTE Positioning Protocol (LPP)</a:t>
          </a:r>
          <a:endParaRPr lang="zh-CN" altLang="en-US" strike="noStrike" dirty="0"/>
        </a:p>
      </dgm:t>
    </dgm:pt>
    <dgm:pt modelId="{86ABA600-77AD-4B11-954E-F6E8F98D19A3}" type="parTrans" cxnId="{C016FBF8-6FD1-4177-862E-849E4311F0F9}">
      <dgm:prSet/>
      <dgm:spPr/>
      <dgm:t>
        <a:bodyPr/>
        <a:lstStyle/>
        <a:p>
          <a:endParaRPr lang="zh-CN" altLang="en-US"/>
        </a:p>
      </dgm:t>
    </dgm:pt>
    <dgm:pt modelId="{2DD1669E-4972-484F-BA72-7BE8D74B3BCB}" type="sibTrans" cxnId="{C016FBF8-6FD1-4177-862E-849E4311F0F9}">
      <dgm:prSet/>
      <dgm:spPr/>
      <dgm:t>
        <a:bodyPr/>
        <a:lstStyle/>
        <a:p>
          <a:endParaRPr lang="zh-CN" altLang="en-US"/>
        </a:p>
      </dgm:t>
    </dgm:pt>
    <dgm:pt modelId="{1C182930-EBD7-497C-99EE-4002882DAA52}">
      <dgm:prSet phldrT="[文本]"/>
      <dgm:spPr/>
      <dgm:t>
        <a:bodyPr/>
        <a:lstStyle/>
        <a:p>
          <a:r>
            <a:rPr lang="en-GB" b="1" strike="noStrike" dirty="0"/>
            <a:t>3GPP TS 44.031 </a:t>
          </a:r>
          <a:r>
            <a:rPr lang="en-GB" strike="noStrike" dirty="0"/>
            <a:t>-- Mobile Station (MS) - Serving Mobile Location Centre (SMLC) Radio Resource LCS Protocol (RRLP)</a:t>
          </a:r>
          <a:endParaRPr lang="zh-CN" altLang="en-US" strike="noStrike" dirty="0"/>
        </a:p>
      </dgm:t>
    </dgm:pt>
    <dgm:pt modelId="{B4A63328-B56F-40B6-8A5B-B0FC853F4D73}" type="parTrans" cxnId="{CB6FF03D-BF65-4A41-8B0C-7DF9E45BBA83}">
      <dgm:prSet/>
      <dgm:spPr/>
      <dgm:t>
        <a:bodyPr/>
        <a:lstStyle/>
        <a:p>
          <a:endParaRPr lang="zh-CN" altLang="en-US"/>
        </a:p>
      </dgm:t>
    </dgm:pt>
    <dgm:pt modelId="{BFF9244B-3CD6-45F1-93D3-DAC1FC1ED22B}" type="sibTrans" cxnId="{CB6FF03D-BF65-4A41-8B0C-7DF9E45BBA83}">
      <dgm:prSet/>
      <dgm:spPr/>
      <dgm:t>
        <a:bodyPr/>
        <a:lstStyle/>
        <a:p>
          <a:endParaRPr lang="zh-CN" altLang="en-US"/>
        </a:p>
      </dgm:t>
    </dgm:pt>
    <dgm:pt modelId="{BE585759-6757-4322-B421-9CE19C18F4E5}">
      <dgm:prSet phldrT="[文本]"/>
      <dgm:spPr/>
      <dgm:t>
        <a:bodyPr/>
        <a:lstStyle/>
        <a:p>
          <a:r>
            <a:rPr lang="en-US" b="1" strike="noStrike" dirty="0"/>
            <a:t>3GPP TS 44.071 </a:t>
          </a:r>
          <a:r>
            <a:rPr lang="en-US" strike="noStrike" dirty="0"/>
            <a:t>-- </a:t>
          </a:r>
          <a:r>
            <a:rPr lang="en-GB" strike="noStrike" dirty="0"/>
            <a:t>Mobile radio interface layer 3 LCS specification</a:t>
          </a:r>
          <a:endParaRPr lang="zh-CN" altLang="en-US" strike="noStrike" dirty="0"/>
        </a:p>
      </dgm:t>
    </dgm:pt>
    <dgm:pt modelId="{DD14841C-5E0A-40B5-B668-D42C03AC20A8}" type="parTrans" cxnId="{E7A81575-D89F-4BB9-BB5D-C8BE89FC940F}">
      <dgm:prSet/>
      <dgm:spPr/>
      <dgm:t>
        <a:bodyPr/>
        <a:lstStyle/>
        <a:p>
          <a:endParaRPr lang="zh-CN" altLang="en-US"/>
        </a:p>
      </dgm:t>
    </dgm:pt>
    <dgm:pt modelId="{9C396F41-EB72-4012-99A0-2EAE1C19CFB6}" type="sibTrans" cxnId="{E7A81575-D89F-4BB9-BB5D-C8BE89FC940F}">
      <dgm:prSet/>
      <dgm:spPr/>
      <dgm:t>
        <a:bodyPr/>
        <a:lstStyle/>
        <a:p>
          <a:endParaRPr lang="zh-CN" altLang="en-US"/>
        </a:p>
      </dgm:t>
    </dgm:pt>
    <dgm:pt modelId="{961DC890-D8B2-46AE-9031-5E7F957EFE43}">
      <dgm:prSet phldrT="[文本]"/>
      <dgm:spPr/>
      <dgm:t>
        <a:bodyPr/>
        <a:lstStyle/>
        <a:p>
          <a:r>
            <a:rPr lang="en-US" b="1" strike="noStrike" dirty="0"/>
            <a:t>3GPP TS 48.031 </a:t>
          </a:r>
          <a:r>
            <a:rPr lang="en-US" strike="noStrike" dirty="0"/>
            <a:t>-- </a:t>
          </a:r>
          <a:r>
            <a:rPr lang="en-GB" strike="noStrike" dirty="0"/>
            <a:t>Location Services (LCS) Serving Mobile Location Centre - Serving Mobile Location Centre (SMLC - SMLC) SMLCPP specification</a:t>
          </a:r>
          <a:endParaRPr lang="zh-CN" altLang="en-US" strike="noStrike" dirty="0"/>
        </a:p>
      </dgm:t>
    </dgm:pt>
    <dgm:pt modelId="{836E9057-7FB4-4078-8638-172E845839BD}" type="parTrans" cxnId="{F6F7B290-2ECF-4A51-B825-8B811E41578C}">
      <dgm:prSet/>
      <dgm:spPr/>
      <dgm:t>
        <a:bodyPr/>
        <a:lstStyle/>
        <a:p>
          <a:endParaRPr lang="zh-CN" altLang="en-US"/>
        </a:p>
      </dgm:t>
    </dgm:pt>
    <dgm:pt modelId="{ADABF600-DDE1-4E95-A03F-1E226D55BED6}" type="sibTrans" cxnId="{F6F7B290-2ECF-4A51-B825-8B811E41578C}">
      <dgm:prSet/>
      <dgm:spPr/>
      <dgm:t>
        <a:bodyPr/>
        <a:lstStyle/>
        <a:p>
          <a:endParaRPr lang="zh-CN" altLang="en-US"/>
        </a:p>
      </dgm:t>
    </dgm:pt>
    <dgm:pt modelId="{60476FFB-1906-4B46-81F9-AB2CB04F26EB}">
      <dgm:prSet phldrT="[文本]"/>
      <dgm:spPr/>
      <dgm:t>
        <a:bodyPr/>
        <a:lstStyle/>
        <a:p>
          <a:r>
            <a:rPr lang="en-US" b="1" strike="noStrike" dirty="0"/>
            <a:t>3GPP TS 49.031 </a:t>
          </a:r>
          <a:r>
            <a:rPr lang="en-US" strike="noStrike" dirty="0"/>
            <a:t>-- </a:t>
          </a:r>
          <a:r>
            <a:rPr lang="fr-FR" strike="noStrike" dirty="0"/>
            <a:t>Location Services (LCS) Base Station System Application Part LCS Extension (BSSAP-LE)</a:t>
          </a:r>
          <a:endParaRPr lang="zh-CN" altLang="en-US" strike="noStrike" dirty="0"/>
        </a:p>
      </dgm:t>
    </dgm:pt>
    <dgm:pt modelId="{205BF9D1-8960-4291-B1B9-1BCD0FD17AC4}" type="parTrans" cxnId="{A953ADD7-6B2E-4723-90BF-42679FB4A148}">
      <dgm:prSet/>
      <dgm:spPr/>
      <dgm:t>
        <a:bodyPr/>
        <a:lstStyle/>
        <a:p>
          <a:endParaRPr lang="zh-CN" altLang="en-US"/>
        </a:p>
      </dgm:t>
    </dgm:pt>
    <dgm:pt modelId="{DAE5999C-0023-457C-8E10-CC71283F0661}" type="sibTrans" cxnId="{A953ADD7-6B2E-4723-90BF-42679FB4A148}">
      <dgm:prSet/>
      <dgm:spPr/>
      <dgm:t>
        <a:bodyPr/>
        <a:lstStyle/>
        <a:p>
          <a:endParaRPr lang="zh-CN" altLang="en-US"/>
        </a:p>
      </dgm:t>
    </dgm:pt>
    <dgm:pt modelId="{7F623047-1B50-457A-8964-76159E292BB5}">
      <dgm:prSet phldrT="[文本]" custT="1"/>
      <dgm:spPr/>
      <dgm:t>
        <a:bodyPr/>
        <a:lstStyle/>
        <a:p>
          <a:r>
            <a:rPr lang="en-US" altLang="zh-CN" sz="900" b="1" dirty="0"/>
            <a:t>Functional and performance standards</a:t>
          </a:r>
          <a:endParaRPr lang="zh-CN" altLang="en-US" sz="900" b="1" dirty="0"/>
        </a:p>
      </dgm:t>
    </dgm:pt>
    <dgm:pt modelId="{473148DB-2D8C-495B-83D4-8D45F03D90EA}" type="sibTrans" cxnId="{62ADAE0E-E24D-4CC7-9FF1-B9337A91D0E8}">
      <dgm:prSet/>
      <dgm:spPr/>
      <dgm:t>
        <a:bodyPr/>
        <a:lstStyle/>
        <a:p>
          <a:endParaRPr lang="zh-CN" altLang="en-US"/>
        </a:p>
      </dgm:t>
    </dgm:pt>
    <dgm:pt modelId="{0F0FD58D-81AC-400A-94D3-5878519EDBDB}" type="parTrans" cxnId="{62ADAE0E-E24D-4CC7-9FF1-B9337A91D0E8}">
      <dgm:prSet/>
      <dgm:spPr/>
      <dgm:t>
        <a:bodyPr/>
        <a:lstStyle/>
        <a:p>
          <a:endParaRPr lang="zh-CN" altLang="en-US"/>
        </a:p>
      </dgm:t>
    </dgm:pt>
    <dgm:pt modelId="{F10B1844-D9ED-44CB-ACDF-BE2ABBCF4675}">
      <dgm:prSet phldrT="[文本]"/>
      <dgm:spPr/>
      <dgm:t>
        <a:bodyPr/>
        <a:lstStyle/>
        <a:p>
          <a:r>
            <a:rPr lang="en-US" b="1" strike="noStrike" dirty="0"/>
            <a:t>3GPP TS 25.306 </a:t>
          </a:r>
          <a:r>
            <a:rPr lang="en-US" strike="noStrike" dirty="0"/>
            <a:t>-- </a:t>
          </a:r>
          <a:r>
            <a:rPr lang="en-GB" strike="noStrike" dirty="0"/>
            <a:t>UE Radio Access capabilities</a:t>
          </a:r>
          <a:endParaRPr lang="zh-CN" altLang="en-US" strike="noStrike" dirty="0"/>
        </a:p>
      </dgm:t>
    </dgm:pt>
    <dgm:pt modelId="{4AACB457-1C22-4508-89AA-BF8B2E11B429}" type="sibTrans" cxnId="{73344EE9-BE37-408E-9873-936AB17655D2}">
      <dgm:prSet/>
      <dgm:spPr/>
      <dgm:t>
        <a:bodyPr/>
        <a:lstStyle/>
        <a:p>
          <a:endParaRPr lang="zh-CN" altLang="en-US"/>
        </a:p>
      </dgm:t>
    </dgm:pt>
    <dgm:pt modelId="{4C7DC84F-B7FD-49A1-8C95-91BCDFFA8B00}" type="parTrans" cxnId="{73344EE9-BE37-408E-9873-936AB17655D2}">
      <dgm:prSet/>
      <dgm:spPr/>
      <dgm:t>
        <a:bodyPr/>
        <a:lstStyle/>
        <a:p>
          <a:endParaRPr lang="zh-CN" altLang="en-US"/>
        </a:p>
      </dgm:t>
    </dgm:pt>
    <dgm:pt modelId="{EF80581B-231F-4C22-844C-C6AE3752F3AD}" type="pres">
      <dgm:prSet presAssocID="{ED557E7C-B6DB-4483-8D9C-0E585CEB827A}" presName="Name0" presStyleCnt="0">
        <dgm:presLayoutVars>
          <dgm:dir/>
          <dgm:animLvl val="lvl"/>
          <dgm:resizeHandles val="exact"/>
        </dgm:presLayoutVars>
      </dgm:prSet>
      <dgm:spPr/>
    </dgm:pt>
    <dgm:pt modelId="{CE438A4F-6E5C-41E0-938F-B898DB3DBF56}" type="pres">
      <dgm:prSet presAssocID="{D94DC65A-26E1-467B-9A2C-35679876DFFF}" presName="composite" presStyleCnt="0"/>
      <dgm:spPr/>
    </dgm:pt>
    <dgm:pt modelId="{004FF05E-CB11-46E6-80E4-2404BEC2F52D}" type="pres">
      <dgm:prSet presAssocID="{D94DC65A-26E1-467B-9A2C-35679876DFFF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24CAAA47-B1DD-473A-8734-6AE32F4C3FFB}" type="pres">
      <dgm:prSet presAssocID="{D94DC65A-26E1-467B-9A2C-35679876DFFF}" presName="desTx" presStyleLbl="alignAccFollowNode1" presStyleIdx="0" presStyleCnt="3">
        <dgm:presLayoutVars>
          <dgm:bulletEnabled val="1"/>
        </dgm:presLayoutVars>
      </dgm:prSet>
      <dgm:spPr/>
    </dgm:pt>
    <dgm:pt modelId="{823C8D0A-67A7-49DF-B444-97692F50A616}" type="pres">
      <dgm:prSet presAssocID="{770EAA49-A71F-4EA4-81A6-268D01F197B5}" presName="space" presStyleCnt="0"/>
      <dgm:spPr/>
    </dgm:pt>
    <dgm:pt modelId="{42E910D9-9CE9-4FF4-A1E9-EBDF969E782B}" type="pres">
      <dgm:prSet presAssocID="{7F623047-1B50-457A-8964-76159E292BB5}" presName="composite" presStyleCnt="0"/>
      <dgm:spPr/>
    </dgm:pt>
    <dgm:pt modelId="{4097C95C-1ACC-46F7-95AB-C17507976178}" type="pres">
      <dgm:prSet presAssocID="{7F623047-1B50-457A-8964-76159E292BB5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4E3AFB32-603F-4A11-96A5-01ADBCFEB77E}" type="pres">
      <dgm:prSet presAssocID="{7F623047-1B50-457A-8964-76159E292BB5}" presName="desTx" presStyleLbl="alignAccFollowNode1" presStyleIdx="1" presStyleCnt="3">
        <dgm:presLayoutVars>
          <dgm:bulletEnabled val="1"/>
        </dgm:presLayoutVars>
      </dgm:prSet>
      <dgm:spPr/>
    </dgm:pt>
    <dgm:pt modelId="{95A2377F-5155-49AD-8B4B-FFACFB402309}" type="pres">
      <dgm:prSet presAssocID="{473148DB-2D8C-495B-83D4-8D45F03D90EA}" presName="space" presStyleCnt="0"/>
      <dgm:spPr/>
    </dgm:pt>
    <dgm:pt modelId="{70D7218C-F9CE-4E17-BB45-97EEC94CEDAB}" type="pres">
      <dgm:prSet presAssocID="{733A0A55-C2DD-4309-9652-57E6217D069E}" presName="composite" presStyleCnt="0"/>
      <dgm:spPr/>
    </dgm:pt>
    <dgm:pt modelId="{331A4BE1-CFB8-4D38-A2D4-B7E741A2D5A3}" type="pres">
      <dgm:prSet presAssocID="{733A0A55-C2DD-4309-9652-57E6217D069E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A2342FC1-8CB4-4865-8320-B42320684B65}" type="pres">
      <dgm:prSet presAssocID="{733A0A55-C2DD-4309-9652-57E6217D069E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AB47E508-A12D-4E08-AE58-8FC294CA2366}" srcId="{7F623047-1B50-457A-8964-76159E292BB5}" destId="{36EACC2E-6A15-4916-B001-57FCB7572087}" srcOrd="2" destOrd="0" parTransId="{90F9A33B-4196-4418-BB6C-BEE3C325CFE1}" sibTransId="{138F5E3B-99A4-4DC9-93A7-DA2A2685C833}"/>
    <dgm:cxn modelId="{29C0AC0A-D3ED-4698-BC64-A8EC5562F800}" srcId="{D94DC65A-26E1-467B-9A2C-35679876DFFF}" destId="{F59BFBCE-B755-4B98-AC6E-37DE87CF2FB1}" srcOrd="4" destOrd="0" parTransId="{D5419F92-7110-400D-BDA6-3B6AC4CFD0AD}" sibTransId="{34F0E81A-A63B-4B55-B8D6-3DBED83F3F14}"/>
    <dgm:cxn modelId="{62ADAE0E-E24D-4CC7-9FF1-B9337A91D0E8}" srcId="{ED557E7C-B6DB-4483-8D9C-0E585CEB827A}" destId="{7F623047-1B50-457A-8964-76159E292BB5}" srcOrd="1" destOrd="0" parTransId="{0F0FD58D-81AC-400A-94D3-5878519EDBDB}" sibTransId="{473148DB-2D8C-495B-83D4-8D45F03D90EA}"/>
    <dgm:cxn modelId="{355D3511-14ED-4BFD-BB37-8EAADFA0385F}" srcId="{D94DC65A-26E1-467B-9A2C-35679876DFFF}" destId="{22288BBA-FCBA-4E10-95D5-0A56E818648F}" srcOrd="5" destOrd="0" parTransId="{6AC16EF0-E281-4884-B19B-D621BAB3D91A}" sibTransId="{82E30A0E-6612-4FC5-9A7E-9DA62B200FFE}"/>
    <dgm:cxn modelId="{851B5F17-40AC-43E5-AEBA-4C26B983E545}" type="presOf" srcId="{22288BBA-FCBA-4E10-95D5-0A56E818648F}" destId="{24CAAA47-B1DD-473A-8734-6AE32F4C3FFB}" srcOrd="0" destOrd="5" presId="urn:microsoft.com/office/officeart/2005/8/layout/hList1"/>
    <dgm:cxn modelId="{C8783818-E0E4-4C6B-A025-ADF46525B846}" type="presOf" srcId="{4BE4206D-0CDD-4C3A-994B-A9EB444662D7}" destId="{A2342FC1-8CB4-4865-8320-B42320684B65}" srcOrd="0" destOrd="3" presId="urn:microsoft.com/office/officeart/2005/8/layout/hList1"/>
    <dgm:cxn modelId="{264EFF1A-EB5A-45D4-AD03-CF1CE309AC63}" type="presOf" srcId="{55D91D1D-6A82-49E7-92EE-CED37754116C}" destId="{A2342FC1-8CB4-4865-8320-B42320684B65}" srcOrd="0" destOrd="1" presId="urn:microsoft.com/office/officeart/2005/8/layout/hList1"/>
    <dgm:cxn modelId="{FFD40E1C-2CE4-4F50-A008-980575BC85A4}" type="presOf" srcId="{9B23110A-203B-4322-B338-0A9BECA5479E}" destId="{24CAAA47-B1DD-473A-8734-6AE32F4C3FFB}" srcOrd="0" destOrd="0" presId="urn:microsoft.com/office/officeart/2005/8/layout/hList1"/>
    <dgm:cxn modelId="{1E2E351D-8F81-4171-B4CD-996430FB0651}" type="presOf" srcId="{961DC890-D8B2-46AE-9031-5E7F957EFE43}" destId="{24CAAA47-B1DD-473A-8734-6AE32F4C3FFB}" srcOrd="0" destOrd="9" presId="urn:microsoft.com/office/officeart/2005/8/layout/hList1"/>
    <dgm:cxn modelId="{72130E27-DD2B-458E-9D68-2461DA26ECA2}" type="presOf" srcId="{C5EA030E-1A99-4E51-9339-3FBEF2120B9C}" destId="{A2342FC1-8CB4-4865-8320-B42320684B65}" srcOrd="0" destOrd="2" presId="urn:microsoft.com/office/officeart/2005/8/layout/hList1"/>
    <dgm:cxn modelId="{8224C22F-857B-46CB-8338-06E63FC4E41D}" type="presOf" srcId="{76AC09A2-E8F1-4087-802E-E0442E06278F}" destId="{24CAAA47-B1DD-473A-8734-6AE32F4C3FFB}" srcOrd="0" destOrd="1" presId="urn:microsoft.com/office/officeart/2005/8/layout/hList1"/>
    <dgm:cxn modelId="{8E9D5137-E9F6-421F-B219-2B7B7F1A125D}" type="presOf" srcId="{F59BFBCE-B755-4B98-AC6E-37DE87CF2FB1}" destId="{24CAAA47-B1DD-473A-8734-6AE32F4C3FFB}" srcOrd="0" destOrd="4" presId="urn:microsoft.com/office/officeart/2005/8/layout/hList1"/>
    <dgm:cxn modelId="{CB6FF03D-BF65-4A41-8B0C-7DF9E45BBA83}" srcId="{D94DC65A-26E1-467B-9A2C-35679876DFFF}" destId="{1C182930-EBD7-497C-99EE-4002882DAA52}" srcOrd="7" destOrd="0" parTransId="{B4A63328-B56F-40B6-8A5B-B0FC853F4D73}" sibTransId="{BFF9244B-3CD6-45F1-93D3-DAC1FC1ED22B}"/>
    <dgm:cxn modelId="{E5BB173F-5C1F-4BA6-8C83-E10233AB0911}" type="presOf" srcId="{8160D575-963C-4A0F-AEB4-3D1F837313F5}" destId="{24CAAA47-B1DD-473A-8734-6AE32F4C3FFB}" srcOrd="0" destOrd="6" presId="urn:microsoft.com/office/officeart/2005/8/layout/hList1"/>
    <dgm:cxn modelId="{BCD49340-EF46-40FD-B7E0-FA1DBD79D724}" srcId="{733A0A55-C2DD-4309-9652-57E6217D069E}" destId="{4F2BE018-DA95-40F2-8AAE-3EA342BFECB1}" srcOrd="5" destOrd="0" parTransId="{07E5257E-4021-442E-BCCA-0F892F4BCC16}" sibTransId="{80EC17E7-3D4C-42A3-A69E-4D7D06664148}"/>
    <dgm:cxn modelId="{D4790369-ACB1-42BE-A094-4CD3D360E1E7}" srcId="{733A0A55-C2DD-4309-9652-57E6217D069E}" destId="{BF8B02CA-B2EF-424C-88B9-684A707343FF}" srcOrd="4" destOrd="0" parTransId="{5D32F69F-4EBE-4BE7-9C06-67772DFFBA02}" sibTransId="{6DD6BA46-DADE-4CD6-92C6-E5468D5E2F78}"/>
    <dgm:cxn modelId="{61C9134C-12D7-4686-90F7-75D118D53D31}" type="presOf" srcId="{39302E80-AE1B-4170-AC6E-DC2BBD85F877}" destId="{24CAAA47-B1DD-473A-8734-6AE32F4C3FFB}" srcOrd="0" destOrd="2" presId="urn:microsoft.com/office/officeart/2005/8/layout/hList1"/>
    <dgm:cxn modelId="{736AB94C-3018-44D0-A7C2-0CFBFC487274}" srcId="{ED557E7C-B6DB-4483-8D9C-0E585CEB827A}" destId="{733A0A55-C2DD-4309-9652-57E6217D069E}" srcOrd="2" destOrd="0" parTransId="{89219654-4E7E-4868-9622-3FA7BA0F1BE4}" sibTransId="{7C6B2190-2D0A-49EE-A4F7-52C1F71C9E1F}"/>
    <dgm:cxn modelId="{1A12AF4E-EAB2-4A29-8F78-E8128A263552}" srcId="{ED557E7C-B6DB-4483-8D9C-0E585CEB827A}" destId="{D94DC65A-26E1-467B-9A2C-35679876DFFF}" srcOrd="0" destOrd="0" parTransId="{7221C019-5C08-492C-851E-B952BEF67721}" sibTransId="{770EAA49-A71F-4EA4-81A6-268D01F197B5}"/>
    <dgm:cxn modelId="{81731C73-3FB9-48EC-89CA-65885C12ABA1}" type="presOf" srcId="{91216AEF-12AF-4008-A8ED-CBBEF0A413EB}" destId="{4E3AFB32-603F-4A11-96A5-01ADBCFEB77E}" srcOrd="0" destOrd="1" presId="urn:microsoft.com/office/officeart/2005/8/layout/hList1"/>
    <dgm:cxn modelId="{C4CC5474-742A-4EEF-9013-AAF52827C56F}" type="presOf" srcId="{1C182930-EBD7-497C-99EE-4002882DAA52}" destId="{24CAAA47-B1DD-473A-8734-6AE32F4C3FFB}" srcOrd="0" destOrd="7" presId="urn:microsoft.com/office/officeart/2005/8/layout/hList1"/>
    <dgm:cxn modelId="{AA8A0675-4001-44DD-849C-4AE8D7DADDE4}" srcId="{733A0A55-C2DD-4309-9652-57E6217D069E}" destId="{C5EA030E-1A99-4E51-9339-3FBEF2120B9C}" srcOrd="2" destOrd="0" parTransId="{006C2CAD-6F5A-4060-B5A7-131A6C2A9697}" sibTransId="{FB6891D3-3FBF-4467-98D7-ECAB0D6B9364}"/>
    <dgm:cxn modelId="{E7A81575-D89F-4BB9-BB5D-C8BE89FC940F}" srcId="{D94DC65A-26E1-467B-9A2C-35679876DFFF}" destId="{BE585759-6757-4322-B421-9CE19C18F4E5}" srcOrd="8" destOrd="0" parTransId="{DD14841C-5E0A-40B5-B668-D42C03AC20A8}" sibTransId="{9C396F41-EB72-4012-99A0-2EAE1C19CFB6}"/>
    <dgm:cxn modelId="{C4316078-5AF0-42DA-907D-7670F10276E5}" type="presOf" srcId="{BE585759-6757-4322-B421-9CE19C18F4E5}" destId="{24CAAA47-B1DD-473A-8734-6AE32F4C3FFB}" srcOrd="0" destOrd="8" presId="urn:microsoft.com/office/officeart/2005/8/layout/hList1"/>
    <dgm:cxn modelId="{D50BE258-F528-494B-A192-8CFDA99DF72D}" type="presOf" srcId="{B047D00B-D82A-4584-A848-15E46D09B62C}" destId="{24CAAA47-B1DD-473A-8734-6AE32F4C3FFB}" srcOrd="0" destOrd="3" presId="urn:microsoft.com/office/officeart/2005/8/layout/hList1"/>
    <dgm:cxn modelId="{F719555A-4431-4DA3-940F-3A18CE2DC64D}" srcId="{D94DC65A-26E1-467B-9A2C-35679876DFFF}" destId="{9B23110A-203B-4322-B338-0A9BECA5479E}" srcOrd="0" destOrd="0" parTransId="{5B46A3AA-699F-4439-A07B-132682450D15}" sibTransId="{FB78B9A6-CBEF-4CB9-B1B0-70E9B306CC50}"/>
    <dgm:cxn modelId="{6EA9D47A-F33D-473C-A358-77A3F62C65B0}" type="presOf" srcId="{733A0A55-C2DD-4309-9652-57E6217D069E}" destId="{331A4BE1-CFB8-4D38-A2D4-B7E741A2D5A3}" srcOrd="0" destOrd="0" presId="urn:microsoft.com/office/officeart/2005/8/layout/hList1"/>
    <dgm:cxn modelId="{2942D58B-F779-4928-8ECF-C2515F2B326B}" type="presOf" srcId="{2E80B359-BA9F-4FE7-B7AC-BB31D774CF20}" destId="{4E3AFB32-603F-4A11-96A5-01ADBCFEB77E}" srcOrd="0" destOrd="6" presId="urn:microsoft.com/office/officeart/2005/8/layout/hList1"/>
    <dgm:cxn modelId="{17CAE28C-7C17-4B34-87F2-C15A4D655320}" srcId="{D94DC65A-26E1-467B-9A2C-35679876DFFF}" destId="{76AC09A2-E8F1-4087-802E-E0442E06278F}" srcOrd="1" destOrd="0" parTransId="{2C82811C-22E2-42E1-B959-A27D7FA9722D}" sibTransId="{5A9C81C8-B7DE-46BD-9542-681E3F57FEE1}"/>
    <dgm:cxn modelId="{43C4AE8F-3FE4-4F69-9E73-DE25458C0044}" srcId="{7F623047-1B50-457A-8964-76159E292BB5}" destId="{03BA6BEA-95B5-40FB-AB8C-6B09043818C4}" srcOrd="0" destOrd="0" parTransId="{FE457021-64C2-431E-9C6C-A0CC9EFADA3F}" sibTransId="{14446451-499F-4757-951D-7384A3B83771}"/>
    <dgm:cxn modelId="{F6F7B290-2ECF-4A51-B825-8B811E41578C}" srcId="{D94DC65A-26E1-467B-9A2C-35679876DFFF}" destId="{961DC890-D8B2-46AE-9031-5E7F957EFE43}" srcOrd="9" destOrd="0" parTransId="{836E9057-7FB4-4078-8638-172E845839BD}" sibTransId="{ADABF600-DDE1-4E95-A03F-1E226D55BED6}"/>
    <dgm:cxn modelId="{4D14B791-54B3-450F-8CEA-745F80383215}" type="presOf" srcId="{7F623047-1B50-457A-8964-76159E292BB5}" destId="{4097C95C-1ACC-46F7-95AB-C17507976178}" srcOrd="0" destOrd="0" presId="urn:microsoft.com/office/officeart/2005/8/layout/hList1"/>
    <dgm:cxn modelId="{C7547C93-84E8-4B58-B46A-C35E00AECB4E}" srcId="{D94DC65A-26E1-467B-9A2C-35679876DFFF}" destId="{39302E80-AE1B-4170-AC6E-DC2BBD85F877}" srcOrd="2" destOrd="0" parTransId="{7F8B84F2-B1CF-4CF6-9809-95C42C64B8CC}" sibTransId="{EE149460-5C5F-4B41-8081-9D111634B1B6}"/>
    <dgm:cxn modelId="{E7232996-F0D9-43EE-B691-3AFF7C9B5F77}" srcId="{7F623047-1B50-457A-8964-76159E292BB5}" destId="{2E80B359-BA9F-4FE7-B7AC-BB31D774CF20}" srcOrd="6" destOrd="0" parTransId="{AFE0B421-C98E-43F1-851D-EE8F419D3781}" sibTransId="{F9D0CB7C-A5FF-4C76-9A19-08759C662017}"/>
    <dgm:cxn modelId="{F0DC46A4-2F97-44C7-B208-70FABC738E2B}" type="presOf" srcId="{60476FFB-1906-4B46-81F9-AB2CB04F26EB}" destId="{24CAAA47-B1DD-473A-8734-6AE32F4C3FFB}" srcOrd="0" destOrd="10" presId="urn:microsoft.com/office/officeart/2005/8/layout/hList1"/>
    <dgm:cxn modelId="{D9075BAC-48CB-4DED-91BA-B6C1F1A437A4}" srcId="{733A0A55-C2DD-4309-9652-57E6217D069E}" destId="{55D91D1D-6A82-49E7-92EE-CED37754116C}" srcOrd="1" destOrd="0" parTransId="{E9F1D27D-9121-44BC-8EED-71012E1162BC}" sibTransId="{0CD3D272-0E9C-4BDE-A26E-B55099432DF8}"/>
    <dgm:cxn modelId="{B2AA19AE-EC49-41EC-8934-849DCDD2C46F}" type="presOf" srcId="{4E2BD8F8-F460-4564-B402-0A6756CE91EC}" destId="{A2342FC1-8CB4-4865-8320-B42320684B65}" srcOrd="0" destOrd="0" presId="urn:microsoft.com/office/officeart/2005/8/layout/hList1"/>
    <dgm:cxn modelId="{97C93AB1-68D8-4242-8ECE-EBAE16B59716}" type="presOf" srcId="{4F2BE018-DA95-40F2-8AAE-3EA342BFECB1}" destId="{A2342FC1-8CB4-4865-8320-B42320684B65}" srcOrd="0" destOrd="5" presId="urn:microsoft.com/office/officeart/2005/8/layout/hList1"/>
    <dgm:cxn modelId="{358B87B7-3E8D-4D5F-A411-3F6D9F67E3B3}" type="presOf" srcId="{03BA6BEA-95B5-40FB-AB8C-6B09043818C4}" destId="{4E3AFB32-603F-4A11-96A5-01ADBCFEB77E}" srcOrd="0" destOrd="0" presId="urn:microsoft.com/office/officeart/2005/8/layout/hList1"/>
    <dgm:cxn modelId="{217E5BBB-A010-4156-BBD5-94C8A3C1D9AC}" srcId="{7F623047-1B50-457A-8964-76159E292BB5}" destId="{779FCD09-CAA1-4827-BC27-AEC220B423B0}" srcOrd="5" destOrd="0" parTransId="{0D148CF1-8F8D-4811-8297-765A2200D0BF}" sibTransId="{AFB5758E-45AF-4271-9BBD-271560514CCA}"/>
    <dgm:cxn modelId="{9974E0BC-31E2-4A03-B09B-6AC9D611CFF5}" srcId="{D94DC65A-26E1-467B-9A2C-35679876DFFF}" destId="{B047D00B-D82A-4584-A848-15E46D09B62C}" srcOrd="3" destOrd="0" parTransId="{AF70877F-AC3F-47A0-81FB-59C217A865C4}" sibTransId="{CC8EBB02-948A-4693-8712-35850D2B84BA}"/>
    <dgm:cxn modelId="{9B8047C4-5ABB-4C02-B723-71E922744BFC}" type="presOf" srcId="{F10B1844-D9ED-44CB-ACDF-BE2ABBCF4675}" destId="{4E3AFB32-603F-4A11-96A5-01ADBCFEB77E}" srcOrd="0" destOrd="3" presId="urn:microsoft.com/office/officeart/2005/8/layout/hList1"/>
    <dgm:cxn modelId="{E9655BC6-7148-45E3-809C-EF427CABBA15}" type="presOf" srcId="{36EACC2E-6A15-4916-B001-57FCB7572087}" destId="{4E3AFB32-603F-4A11-96A5-01ADBCFEB77E}" srcOrd="0" destOrd="2" presId="urn:microsoft.com/office/officeart/2005/8/layout/hList1"/>
    <dgm:cxn modelId="{1F2F30CD-1179-4C3B-9D0D-D391D4106A7F}" type="presOf" srcId="{D94DC65A-26E1-467B-9A2C-35679876DFFF}" destId="{004FF05E-CB11-46E6-80E4-2404BEC2F52D}" srcOrd="0" destOrd="0" presId="urn:microsoft.com/office/officeart/2005/8/layout/hList1"/>
    <dgm:cxn modelId="{D3D1A9CF-3CAA-4DD0-AE9A-7EDCD93E1BA2}" type="presOf" srcId="{BF8B02CA-B2EF-424C-88B9-684A707343FF}" destId="{A2342FC1-8CB4-4865-8320-B42320684B65}" srcOrd="0" destOrd="4" presId="urn:microsoft.com/office/officeart/2005/8/layout/hList1"/>
    <dgm:cxn modelId="{5CE381D1-FC1B-4981-8069-B0A4A1D60152}" srcId="{7F623047-1B50-457A-8964-76159E292BB5}" destId="{91216AEF-12AF-4008-A8ED-CBBEF0A413EB}" srcOrd="1" destOrd="0" parTransId="{9C8F1C21-C103-466B-B1C8-688D1FA96EA1}" sibTransId="{1F6FB649-A284-4FCC-B5CB-BF54E3D29C4D}"/>
    <dgm:cxn modelId="{CB1BC7D5-7687-4BA4-B897-4CA428EC0ADF}" srcId="{733A0A55-C2DD-4309-9652-57E6217D069E}" destId="{4BE4206D-0CDD-4C3A-994B-A9EB444662D7}" srcOrd="3" destOrd="0" parTransId="{533F6133-2BAE-4F70-BA76-44F411DFF101}" sibTransId="{47940579-42E5-4AA1-92C2-AB5F24BADC62}"/>
    <dgm:cxn modelId="{A953ADD7-6B2E-4723-90BF-42679FB4A148}" srcId="{D94DC65A-26E1-467B-9A2C-35679876DFFF}" destId="{60476FFB-1906-4B46-81F9-AB2CB04F26EB}" srcOrd="10" destOrd="0" parTransId="{205BF9D1-8960-4291-B1B9-1BCD0FD17AC4}" sibTransId="{DAE5999C-0023-457C-8E10-CC71283F0661}"/>
    <dgm:cxn modelId="{73344EE9-BE37-408E-9873-936AB17655D2}" srcId="{7F623047-1B50-457A-8964-76159E292BB5}" destId="{F10B1844-D9ED-44CB-ACDF-BE2ABBCF4675}" srcOrd="3" destOrd="0" parTransId="{4C7DC84F-B7FD-49A1-8C95-91BCDFFA8B00}" sibTransId="{4AACB457-1C22-4508-89AA-BF8B2E11B429}"/>
    <dgm:cxn modelId="{C24284EB-8EDF-4985-B992-F75BB7B861F0}" srcId="{7F623047-1B50-457A-8964-76159E292BB5}" destId="{1F0EE27B-A5A8-41B5-AC98-C40BA21943D0}" srcOrd="4" destOrd="0" parTransId="{0D094807-A563-4A24-96A5-A7C5DA3B1BC1}" sibTransId="{E702674A-DEFC-45F2-9D4C-79A3082F6873}"/>
    <dgm:cxn modelId="{3BB428EC-93B8-4D61-B947-F1E451560B54}" type="presOf" srcId="{ED557E7C-B6DB-4483-8D9C-0E585CEB827A}" destId="{EF80581B-231F-4C22-844C-C6AE3752F3AD}" srcOrd="0" destOrd="0" presId="urn:microsoft.com/office/officeart/2005/8/layout/hList1"/>
    <dgm:cxn modelId="{AF6FF1ED-888B-4419-A4B3-682627424703}" type="presOf" srcId="{779FCD09-CAA1-4827-BC27-AEC220B423B0}" destId="{4E3AFB32-603F-4A11-96A5-01ADBCFEB77E}" srcOrd="0" destOrd="5" presId="urn:microsoft.com/office/officeart/2005/8/layout/hList1"/>
    <dgm:cxn modelId="{5FE8E4EE-9BE9-4097-B6C7-EFA9B32A1B39}" type="presOf" srcId="{1F0EE27B-A5A8-41B5-AC98-C40BA21943D0}" destId="{4E3AFB32-603F-4A11-96A5-01ADBCFEB77E}" srcOrd="0" destOrd="4" presId="urn:microsoft.com/office/officeart/2005/8/layout/hList1"/>
    <dgm:cxn modelId="{2864F7F7-2B73-4065-A278-3D6E431CC443}" srcId="{733A0A55-C2DD-4309-9652-57E6217D069E}" destId="{4E2BD8F8-F460-4564-B402-0A6756CE91EC}" srcOrd="0" destOrd="0" parTransId="{79F2691D-7562-459C-BFE8-F473CA1E5DD2}" sibTransId="{C98B9C96-64AF-4A37-BCC6-534648901EA0}"/>
    <dgm:cxn modelId="{C016FBF8-6FD1-4177-862E-849E4311F0F9}" srcId="{D94DC65A-26E1-467B-9A2C-35679876DFFF}" destId="{8160D575-963C-4A0F-AEB4-3D1F837313F5}" srcOrd="6" destOrd="0" parTransId="{86ABA600-77AD-4B11-954E-F6E8F98D19A3}" sibTransId="{2DD1669E-4972-484F-BA72-7BE8D74B3BCB}"/>
    <dgm:cxn modelId="{E4D5ED78-D7AD-4C22-84D6-7A3B278807BD}" type="presParOf" srcId="{EF80581B-231F-4C22-844C-C6AE3752F3AD}" destId="{CE438A4F-6E5C-41E0-938F-B898DB3DBF56}" srcOrd="0" destOrd="0" presId="urn:microsoft.com/office/officeart/2005/8/layout/hList1"/>
    <dgm:cxn modelId="{ED5C08A6-0C3E-474C-A32A-BF67BBC144F1}" type="presParOf" srcId="{CE438A4F-6E5C-41E0-938F-B898DB3DBF56}" destId="{004FF05E-CB11-46E6-80E4-2404BEC2F52D}" srcOrd="0" destOrd="0" presId="urn:microsoft.com/office/officeart/2005/8/layout/hList1"/>
    <dgm:cxn modelId="{C8FA1878-E505-421C-A5A7-057D6BB55EB4}" type="presParOf" srcId="{CE438A4F-6E5C-41E0-938F-B898DB3DBF56}" destId="{24CAAA47-B1DD-473A-8734-6AE32F4C3FFB}" srcOrd="1" destOrd="0" presId="urn:microsoft.com/office/officeart/2005/8/layout/hList1"/>
    <dgm:cxn modelId="{09C73A4F-BA5E-4121-A64C-92976EE2D5FC}" type="presParOf" srcId="{EF80581B-231F-4C22-844C-C6AE3752F3AD}" destId="{823C8D0A-67A7-49DF-B444-97692F50A616}" srcOrd="1" destOrd="0" presId="urn:microsoft.com/office/officeart/2005/8/layout/hList1"/>
    <dgm:cxn modelId="{07A2ED8A-3292-4231-9362-46FC89D5C2E5}" type="presParOf" srcId="{EF80581B-231F-4C22-844C-C6AE3752F3AD}" destId="{42E910D9-9CE9-4FF4-A1E9-EBDF969E782B}" srcOrd="2" destOrd="0" presId="urn:microsoft.com/office/officeart/2005/8/layout/hList1"/>
    <dgm:cxn modelId="{B558A022-E796-4DE0-B235-487A471B1EF4}" type="presParOf" srcId="{42E910D9-9CE9-4FF4-A1E9-EBDF969E782B}" destId="{4097C95C-1ACC-46F7-95AB-C17507976178}" srcOrd="0" destOrd="0" presId="urn:microsoft.com/office/officeart/2005/8/layout/hList1"/>
    <dgm:cxn modelId="{8D33A110-6660-4709-B804-EEAAF2077557}" type="presParOf" srcId="{42E910D9-9CE9-4FF4-A1E9-EBDF969E782B}" destId="{4E3AFB32-603F-4A11-96A5-01ADBCFEB77E}" srcOrd="1" destOrd="0" presId="urn:microsoft.com/office/officeart/2005/8/layout/hList1"/>
    <dgm:cxn modelId="{7CF6ADBE-A9F8-4581-998C-1366EEC793BC}" type="presParOf" srcId="{EF80581B-231F-4C22-844C-C6AE3752F3AD}" destId="{95A2377F-5155-49AD-8B4B-FFACFB402309}" srcOrd="3" destOrd="0" presId="urn:microsoft.com/office/officeart/2005/8/layout/hList1"/>
    <dgm:cxn modelId="{FF0F59CA-674F-49C4-B329-954E64979C22}" type="presParOf" srcId="{EF80581B-231F-4C22-844C-C6AE3752F3AD}" destId="{70D7218C-F9CE-4E17-BB45-97EEC94CEDAB}" srcOrd="4" destOrd="0" presId="urn:microsoft.com/office/officeart/2005/8/layout/hList1"/>
    <dgm:cxn modelId="{8967A8DC-9C58-4288-B930-18420741925B}" type="presParOf" srcId="{70D7218C-F9CE-4E17-BB45-97EEC94CEDAB}" destId="{331A4BE1-CFB8-4D38-A2D4-B7E741A2D5A3}" srcOrd="0" destOrd="0" presId="urn:microsoft.com/office/officeart/2005/8/layout/hList1"/>
    <dgm:cxn modelId="{4507C3BA-DC08-4B49-866B-25B50B07C8CF}" type="presParOf" srcId="{70D7218C-F9CE-4E17-BB45-97EEC94CEDAB}" destId="{A2342FC1-8CB4-4865-8320-B42320684B65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04FF05E-CB11-46E6-80E4-2404BEC2F52D}">
      <dsp:nvSpPr>
        <dsp:cNvPr id="0" name=""/>
        <dsp:cNvSpPr/>
      </dsp:nvSpPr>
      <dsp:spPr>
        <a:xfrm>
          <a:off x="2565" y="41455"/>
          <a:ext cx="2501152" cy="230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36576" rIns="64008" bIns="36576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900" b="1" kern="1200" dirty="0"/>
            <a:t>Technical standards</a:t>
          </a:r>
          <a:endParaRPr lang="zh-CN" altLang="en-US" sz="900" b="1" kern="1200" dirty="0"/>
        </a:p>
      </dsp:txBody>
      <dsp:txXfrm>
        <a:off x="2565" y="41455"/>
        <a:ext cx="2501152" cy="230400"/>
      </dsp:txXfrm>
    </dsp:sp>
    <dsp:sp modelId="{24CAAA47-B1DD-473A-8734-6AE32F4C3FFB}">
      <dsp:nvSpPr>
        <dsp:cNvPr id="0" name=""/>
        <dsp:cNvSpPr/>
      </dsp:nvSpPr>
      <dsp:spPr>
        <a:xfrm>
          <a:off x="2565" y="271855"/>
          <a:ext cx="2501152" cy="326655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672" tIns="42672" rIns="56896" bIns="64008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b="1" kern="1200" dirty="0"/>
            <a:t>3GPP TS 25.331 </a:t>
          </a:r>
          <a:r>
            <a:rPr lang="en-US" sz="800" kern="1200" dirty="0"/>
            <a:t>-- </a:t>
          </a:r>
          <a:r>
            <a:rPr lang="en-GB" sz="800" kern="1200" dirty="0"/>
            <a:t>Radio Resource Control (RRC) Protocol specification</a:t>
          </a:r>
          <a:endParaRPr lang="zh-CN" altLang="en-US" sz="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b="1" kern="1200" dirty="0"/>
            <a:t>3GPP TS </a:t>
          </a:r>
          <a:r>
            <a:rPr lang="en-US" sz="800" b="1" strike="noStrike" kern="1200" dirty="0"/>
            <a:t>25.413</a:t>
          </a:r>
          <a:r>
            <a:rPr lang="en-US" sz="800" strike="noStrike" kern="1200" dirty="0"/>
            <a:t>—</a:t>
          </a:r>
          <a:r>
            <a:rPr lang="en-GB" sz="800" strike="noStrike" kern="1200" dirty="0"/>
            <a:t>UTRAN </a:t>
          </a:r>
          <a:r>
            <a:rPr lang="en-GB" sz="800" strike="noStrike" kern="1200" dirty="0" err="1"/>
            <a:t>Iu</a:t>
          </a:r>
          <a:r>
            <a:rPr lang="en-GB" sz="800" strike="noStrike" kern="1200" dirty="0"/>
            <a:t> interface </a:t>
          </a:r>
          <a:br>
            <a:rPr lang="en-GB" sz="800" strike="noStrike" kern="1200" dirty="0"/>
          </a:br>
          <a:r>
            <a:rPr lang="en-GB" sz="800" strike="noStrike" kern="1200" dirty="0"/>
            <a:t>Radio Access Network Application Part (RANAP) signalling</a:t>
          </a:r>
          <a:endParaRPr lang="zh-CN" altLang="en-US" sz="800" strike="noStrike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800" b="1" strike="noStrike" kern="1200" dirty="0"/>
            <a:t>3GPP TS 25.423 </a:t>
          </a:r>
          <a:r>
            <a:rPr lang="en-GB" sz="800" strike="noStrike" kern="1200" dirty="0"/>
            <a:t>-- UTR</a:t>
          </a:r>
          <a:r>
            <a:rPr lang="en-GB" sz="800" kern="1200" dirty="0"/>
            <a:t>AN </a:t>
          </a:r>
          <a:r>
            <a:rPr lang="en-GB" sz="800" kern="1200" dirty="0" err="1"/>
            <a:t>Iur</a:t>
          </a:r>
          <a:r>
            <a:rPr lang="en-GB" sz="800" kern="1200" dirty="0"/>
            <a:t> interface Radio Network </a:t>
          </a:r>
          <a:r>
            <a:rPr lang="en-GB" sz="800" strike="noStrike" kern="1200" dirty="0"/>
            <a:t>Subsystem Application Part (RNSAP) signalling</a:t>
          </a:r>
          <a:endParaRPr lang="zh-CN" altLang="en-US" sz="800" strike="noStrike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800" b="1" strike="noStrike" kern="1200" dirty="0"/>
            <a:t>3GPP TS 25.433 </a:t>
          </a:r>
          <a:r>
            <a:rPr lang="en-GB" sz="800" strike="noStrike" kern="1200" dirty="0"/>
            <a:t>-- UTRAN </a:t>
          </a:r>
          <a:r>
            <a:rPr lang="en-GB" sz="800" strike="noStrike" kern="1200" dirty="0" err="1"/>
            <a:t>Iub</a:t>
          </a:r>
          <a:r>
            <a:rPr lang="en-GB" sz="800" strike="noStrike" kern="1200" dirty="0"/>
            <a:t> interface Node B Application Part (NBAP) signalling</a:t>
          </a:r>
          <a:endParaRPr lang="zh-CN" altLang="en-US" sz="800" strike="noStrike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800" b="1" strike="noStrike" kern="1200" dirty="0"/>
            <a:t>3GPP TS 25.453 </a:t>
          </a:r>
          <a:r>
            <a:rPr lang="en-GB" sz="800" strike="noStrike" kern="1200" dirty="0"/>
            <a:t>-- UTRAN </a:t>
          </a:r>
          <a:r>
            <a:rPr lang="en-GB" sz="800" strike="noStrike" kern="1200" dirty="0" err="1"/>
            <a:t>Iupc</a:t>
          </a:r>
          <a:r>
            <a:rPr lang="en-GB" sz="800" strike="noStrike" kern="1200" dirty="0"/>
            <a:t> interface Positioning Calculation Application Part (PCAP) signalling</a:t>
          </a:r>
          <a:endParaRPr lang="zh-CN" altLang="en-US" sz="800" strike="noStrike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800" b="1" strike="noStrike" kern="1200" dirty="0"/>
            <a:t>3GPP TS 36.305 </a:t>
          </a:r>
          <a:r>
            <a:rPr lang="en-GB" sz="800" strike="noStrike" kern="1200" dirty="0"/>
            <a:t>-- functional specification of User Equipment (UE) positioning in E-UTRAN</a:t>
          </a:r>
          <a:endParaRPr lang="zh-CN" altLang="en-US" sz="800" strike="noStrike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800" b="1" strike="noStrike" kern="1200" dirty="0"/>
            <a:t>3GPP TS 36.355 </a:t>
          </a:r>
          <a:r>
            <a:rPr lang="en-GB" sz="800" strike="noStrike" kern="1200" dirty="0"/>
            <a:t>-- LTE Positioning Protocol (LPP)</a:t>
          </a:r>
          <a:endParaRPr lang="zh-CN" altLang="en-US" sz="800" strike="noStrike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800" b="1" strike="noStrike" kern="1200" dirty="0"/>
            <a:t>3GPP TS 44.031 </a:t>
          </a:r>
          <a:r>
            <a:rPr lang="en-GB" sz="800" strike="noStrike" kern="1200" dirty="0"/>
            <a:t>-- Mobile Station (MS) - Serving Mobile Location Centre (SMLC) Radio Resource LCS Protocol (RRLP)</a:t>
          </a:r>
          <a:endParaRPr lang="zh-CN" altLang="en-US" sz="800" strike="noStrike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b="1" strike="noStrike" kern="1200" dirty="0"/>
            <a:t>3GPP TS 44.071 </a:t>
          </a:r>
          <a:r>
            <a:rPr lang="en-US" sz="800" strike="noStrike" kern="1200" dirty="0"/>
            <a:t>-- </a:t>
          </a:r>
          <a:r>
            <a:rPr lang="en-GB" sz="800" strike="noStrike" kern="1200" dirty="0"/>
            <a:t>Mobile radio interface layer 3 LCS specification</a:t>
          </a:r>
          <a:endParaRPr lang="zh-CN" altLang="en-US" sz="800" strike="noStrike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b="1" strike="noStrike" kern="1200" dirty="0"/>
            <a:t>3GPP TS 48.031 </a:t>
          </a:r>
          <a:r>
            <a:rPr lang="en-US" sz="800" strike="noStrike" kern="1200" dirty="0"/>
            <a:t>-- </a:t>
          </a:r>
          <a:r>
            <a:rPr lang="en-GB" sz="800" strike="noStrike" kern="1200" dirty="0"/>
            <a:t>Location Services (LCS) Serving Mobile Location Centre - Serving Mobile Location Centre (SMLC - SMLC) SMLCPP specification</a:t>
          </a:r>
          <a:endParaRPr lang="zh-CN" altLang="en-US" sz="800" strike="noStrike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b="1" strike="noStrike" kern="1200" dirty="0"/>
            <a:t>3GPP TS 49.031 </a:t>
          </a:r>
          <a:r>
            <a:rPr lang="en-US" sz="800" strike="noStrike" kern="1200" dirty="0"/>
            <a:t>-- </a:t>
          </a:r>
          <a:r>
            <a:rPr lang="fr-FR" sz="800" strike="noStrike" kern="1200" dirty="0"/>
            <a:t>Location Services (LCS) Base Station System Application Part LCS Extension (BSSAP-LE)</a:t>
          </a:r>
          <a:endParaRPr lang="zh-CN" altLang="en-US" sz="800" strike="noStrike" kern="1200" dirty="0"/>
        </a:p>
      </dsp:txBody>
      <dsp:txXfrm>
        <a:off x="2565" y="271855"/>
        <a:ext cx="2501152" cy="3266550"/>
      </dsp:txXfrm>
    </dsp:sp>
    <dsp:sp modelId="{4097C95C-1ACC-46F7-95AB-C17507976178}">
      <dsp:nvSpPr>
        <dsp:cNvPr id="0" name=""/>
        <dsp:cNvSpPr/>
      </dsp:nvSpPr>
      <dsp:spPr>
        <a:xfrm>
          <a:off x="2853879" y="41455"/>
          <a:ext cx="2501152" cy="230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36576" rIns="64008" bIns="36576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900" b="1" kern="1200" dirty="0"/>
            <a:t>Functional and performance standards</a:t>
          </a:r>
          <a:endParaRPr lang="zh-CN" altLang="en-US" sz="900" b="1" kern="1200" dirty="0"/>
        </a:p>
      </dsp:txBody>
      <dsp:txXfrm>
        <a:off x="2853879" y="41455"/>
        <a:ext cx="2501152" cy="230400"/>
      </dsp:txXfrm>
    </dsp:sp>
    <dsp:sp modelId="{4E3AFB32-603F-4A11-96A5-01ADBCFEB77E}">
      <dsp:nvSpPr>
        <dsp:cNvPr id="0" name=""/>
        <dsp:cNvSpPr/>
      </dsp:nvSpPr>
      <dsp:spPr>
        <a:xfrm>
          <a:off x="2853879" y="271855"/>
          <a:ext cx="2501152" cy="326655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672" tIns="42672" rIns="56896" bIns="64008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b="1" strike="noStrike" kern="1200" dirty="0"/>
            <a:t>3GPP TS 25.172 </a:t>
          </a:r>
          <a:r>
            <a:rPr lang="en-US" sz="800" strike="noStrike" kern="1200" dirty="0"/>
            <a:t>-- </a:t>
          </a:r>
          <a:r>
            <a:rPr lang="en-GB" sz="800" strike="noStrike" kern="1200" dirty="0"/>
            <a:t>Requirements for support of </a:t>
          </a:r>
          <a:br>
            <a:rPr lang="en-GB" sz="800" strike="noStrike" kern="1200" dirty="0"/>
          </a:br>
          <a:r>
            <a:rPr lang="en-GB" sz="800" strike="noStrike" kern="1200" dirty="0"/>
            <a:t>Assisted Galileo and Additional Navigation Satellite Systems (A-GANSS)  Frequency Division Duplex (FDD)</a:t>
          </a:r>
          <a:endParaRPr lang="zh-CN" altLang="en-US" sz="800" strike="noStrike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b="1" strike="noStrike" kern="1200" dirty="0"/>
            <a:t>3GPP TS 25.173 </a:t>
          </a:r>
          <a:r>
            <a:rPr lang="en-US" sz="800" strike="noStrike" kern="1200" dirty="0"/>
            <a:t>-- </a:t>
          </a:r>
          <a:r>
            <a:rPr lang="en-GB" sz="800" strike="noStrike" kern="1200" dirty="0"/>
            <a:t>Requirements for support of </a:t>
          </a:r>
          <a:br>
            <a:rPr lang="en-GB" sz="800" strike="noStrike" kern="1200" dirty="0"/>
          </a:br>
          <a:r>
            <a:rPr lang="en-GB" sz="800" strike="noStrike" kern="1200" dirty="0"/>
            <a:t>Assisted Galileo and Additional Navigation Satellite Systems (A-GANSS)  Time Division Duplex (TDD)</a:t>
          </a:r>
          <a:endParaRPr lang="zh-CN" altLang="en-US" sz="800" strike="noStrike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b="1" strike="noStrike" kern="1200" dirty="0"/>
            <a:t>3GPP TS 25.305 </a:t>
          </a:r>
          <a:r>
            <a:rPr lang="en-US" sz="800" strike="noStrike" kern="1200" dirty="0"/>
            <a:t>-- </a:t>
          </a:r>
          <a:r>
            <a:rPr lang="en-GB" sz="800" strike="noStrike" kern="1200" dirty="0"/>
            <a:t>Stage 2 functional specification of User Equipment (UE) positioning in UTRAN</a:t>
          </a:r>
          <a:endParaRPr lang="zh-CN" altLang="en-US" sz="800" strike="noStrike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b="1" strike="noStrike" kern="1200" dirty="0"/>
            <a:t>3GPP TS 25.306 </a:t>
          </a:r>
          <a:r>
            <a:rPr lang="en-US" sz="800" strike="noStrike" kern="1200" dirty="0"/>
            <a:t>-- </a:t>
          </a:r>
          <a:r>
            <a:rPr lang="en-GB" sz="800" strike="noStrike" kern="1200" dirty="0"/>
            <a:t>UE Radio Access capabilities</a:t>
          </a:r>
          <a:endParaRPr lang="zh-CN" altLang="en-US" sz="800" strike="noStrike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b="1" strike="noStrike" kern="1200" dirty="0"/>
            <a:t>3GPP TS 36.171 </a:t>
          </a:r>
          <a:r>
            <a:rPr lang="en-US" sz="800" strike="noStrike" kern="1200" dirty="0"/>
            <a:t>-- </a:t>
          </a:r>
          <a:r>
            <a:rPr lang="en-GB" sz="800" strike="noStrike" kern="1200" dirty="0"/>
            <a:t>Evolved Universal Terrestrial Radio Access (E-UTRA); Requirements for Support of Assisted Global Navigation Satellite System (A-GNSS)</a:t>
          </a:r>
          <a:endParaRPr lang="zh-CN" altLang="en-US" sz="800" strike="noStrike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800" b="1" strike="noStrike" kern="1200" dirty="0"/>
            <a:t>3GPP TS 43.059 </a:t>
          </a:r>
          <a:r>
            <a:rPr lang="en-GB" sz="800" strike="noStrike" kern="1200" dirty="0"/>
            <a:t>-- Functional stage 2 description of Location Services (LCS) in GERAN</a:t>
          </a:r>
          <a:endParaRPr lang="zh-CN" altLang="en-US" sz="800" strike="noStrike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800" b="1" strike="noStrike" kern="1200" dirty="0"/>
            <a:t>3GPP TS 45.005 </a:t>
          </a:r>
          <a:r>
            <a:rPr lang="en-GB" sz="800" strike="noStrike" kern="1200" dirty="0"/>
            <a:t>-- </a:t>
          </a:r>
          <a:r>
            <a:rPr lang="en-US" sz="800" strike="noStrike" kern="1200" dirty="0"/>
            <a:t>GSM/EDGE </a:t>
          </a:r>
          <a:r>
            <a:rPr lang="en-GB" sz="800" strike="noStrike" kern="1200" dirty="0"/>
            <a:t>Radio transmission and reception</a:t>
          </a:r>
          <a:endParaRPr lang="zh-CN" altLang="en-US" sz="800" strike="noStrike" kern="1200" dirty="0"/>
        </a:p>
      </dsp:txBody>
      <dsp:txXfrm>
        <a:off x="2853879" y="271855"/>
        <a:ext cx="2501152" cy="3266550"/>
      </dsp:txXfrm>
    </dsp:sp>
    <dsp:sp modelId="{331A4BE1-CFB8-4D38-A2D4-B7E741A2D5A3}">
      <dsp:nvSpPr>
        <dsp:cNvPr id="0" name=""/>
        <dsp:cNvSpPr/>
      </dsp:nvSpPr>
      <dsp:spPr>
        <a:xfrm>
          <a:off x="5705193" y="41455"/>
          <a:ext cx="2501152" cy="2304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008" tIns="36576" rIns="64008" bIns="36576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900" b="1" kern="1200" dirty="0"/>
            <a:t>Test standards</a:t>
          </a:r>
          <a:endParaRPr lang="zh-CN" altLang="en-US" sz="900" kern="1200" dirty="0"/>
        </a:p>
      </dsp:txBody>
      <dsp:txXfrm>
        <a:off x="5705193" y="41455"/>
        <a:ext cx="2501152" cy="230400"/>
      </dsp:txXfrm>
    </dsp:sp>
    <dsp:sp modelId="{A2342FC1-8CB4-4865-8320-B42320684B65}">
      <dsp:nvSpPr>
        <dsp:cNvPr id="0" name=""/>
        <dsp:cNvSpPr/>
      </dsp:nvSpPr>
      <dsp:spPr>
        <a:xfrm>
          <a:off x="5705193" y="271855"/>
          <a:ext cx="2501152" cy="326655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2672" tIns="42672" rIns="56896" bIns="64008" numCol="1" spcCol="1270" anchor="t" anchorCtr="0">
          <a:noAutofit/>
        </a:bodyPr>
        <a:lstStyle/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b="1" kern="1200" dirty="0"/>
            <a:t>3GPP TS </a:t>
          </a:r>
          <a:r>
            <a:rPr lang="en-US" sz="800" b="1" strike="noStrike" kern="1200" dirty="0"/>
            <a:t>37.571-1 </a:t>
          </a:r>
          <a:r>
            <a:rPr lang="en-US" sz="800" strike="noStrike" kern="1200" dirty="0"/>
            <a:t>-- </a:t>
          </a:r>
          <a:r>
            <a:rPr lang="en-GB" sz="800" strike="noStrike" kern="1200" dirty="0"/>
            <a:t>Universal Terrestrial Radio Access (UTRA) and Evolved UTRA (E-UTRA) and Evolved Packet Core (EPC); User Equipment (UE) conformance specification for UE positioning; Part 1: Conformance test specification</a:t>
          </a:r>
          <a:endParaRPr lang="zh-CN" altLang="en-US" sz="800" strike="noStrike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b="1" strike="noStrike" kern="1200" dirty="0"/>
            <a:t>3GPP TS 37.571-2 </a:t>
          </a:r>
          <a:r>
            <a:rPr lang="en-US" sz="800" strike="noStrike" kern="1200" dirty="0"/>
            <a:t>-- </a:t>
          </a:r>
          <a:r>
            <a:rPr lang="en-GB" sz="800" strike="noStrike" kern="1200" dirty="0"/>
            <a:t>Universal Terrestrial Radio Access (UTRA) and Evolved UTRA (E-UTRA) and Evolved Packet Core (EPC); User Equipment (UE) conformance specification for UE positioning; Part 2: Protocol conformance</a:t>
          </a:r>
          <a:endParaRPr lang="zh-CN" altLang="en-US" sz="800" strike="noStrike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b="1" strike="noStrike" kern="1200" dirty="0"/>
            <a:t>3GPP TS 37.571-3 </a:t>
          </a:r>
          <a:r>
            <a:rPr lang="en-US" sz="800" strike="noStrike" kern="1200" dirty="0"/>
            <a:t>-- </a:t>
          </a:r>
          <a:r>
            <a:rPr lang="en-GB" sz="800" strike="noStrike" kern="1200" dirty="0"/>
            <a:t>Universal Terrestrial Radio Access (UTRA) and Evolved UTRA (E-UTRA) and Evolved Packet Core (EPC); User Equipment (UE) conformance specification for UE positioning; Part 3: Implementation Conformance Statement (ICS)</a:t>
          </a:r>
          <a:endParaRPr lang="zh-CN" altLang="en-US" sz="800" strike="noStrike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b="1" strike="noStrike" kern="1200" dirty="0"/>
            <a:t>3GPP TS 37.571-4 </a:t>
          </a:r>
          <a:r>
            <a:rPr lang="en-US" sz="800" strike="noStrike" kern="1200" dirty="0"/>
            <a:t>-- </a:t>
          </a:r>
          <a:r>
            <a:rPr lang="en-GB" sz="800" strike="noStrike" kern="1200" dirty="0"/>
            <a:t>Universal Terrestrial Radio Access (UTRA) and Evolved UTRA (E-UTRA) and Evolved Packet Core (EPC); User Equipment (UE) conformance specification for UE positioning; Part 4: Test suites</a:t>
          </a:r>
          <a:endParaRPr lang="zh-CN" altLang="en-US" sz="800" strike="noStrike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b="1" strike="noStrike" kern="1200" dirty="0"/>
            <a:t>3GPP TS 37.571-5 </a:t>
          </a:r>
          <a:r>
            <a:rPr lang="en-US" sz="800" strike="noStrike" kern="1200" dirty="0"/>
            <a:t>-- </a:t>
          </a:r>
          <a:r>
            <a:rPr lang="en-GB" sz="800" strike="noStrike" kern="1200" dirty="0"/>
            <a:t>Universal Terrestrial Radio Access (UTRA) and Evolved UTRA (E-UTRA) and Evolved Packet Core (EPC); User Equipment (UE) conformance specification for UE positioning; Part 5: Test scenarios and assistance data</a:t>
          </a:r>
          <a:endParaRPr lang="zh-CN" altLang="en-US" sz="800" strike="noStrike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800" b="1" strike="noStrike" kern="1200" dirty="0"/>
            <a:t>3GPP TS 51.010-7 </a:t>
          </a:r>
          <a:r>
            <a:rPr lang="en-US" sz="800" strike="noStrike" kern="1200" dirty="0"/>
            <a:t>-- </a:t>
          </a:r>
          <a:r>
            <a:rPr lang="en-GB" sz="800" strike="noStrike" kern="1200" dirty="0"/>
            <a:t>Mobile Station (MS) conformance specification; Part 7: Location Services (LCS) test scenarios and assistance data</a:t>
          </a:r>
          <a:endParaRPr lang="zh-CN" altLang="en-US" sz="800" strike="noStrike" kern="1200" dirty="0"/>
        </a:p>
      </dsp:txBody>
      <dsp:txXfrm>
        <a:off x="5705193" y="271855"/>
        <a:ext cx="2501152" cy="32665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224A1B-660D-4CD5-8B37-774DDDD68EB4}" type="datetimeFigureOut">
              <a:rPr lang="zh-CN" altLang="en-US" smtClean="0"/>
              <a:t>2018/8/31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D82B1D-ACD4-44E0-B748-308AC5F4B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67823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536A2D-7CDB-4D05-A643-560184CAC2F1}" type="datetimeFigureOut">
              <a:rPr lang="zh-CN" altLang="en-US" smtClean="0"/>
              <a:t>2018/8/31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850757-BB9F-4595-A35C-F552394546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12549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50757-BB9F-4595-A35C-F5523945468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41439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3GPP</a:t>
            </a:r>
            <a:r>
              <a:rPr lang="zh-CN" altLang="en-US" dirty="0"/>
              <a:t>图标，之前的标准首页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850757-BB9F-4595-A35C-F5523945468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596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42171-163F-4C9D-8062-3257AD747D5E}" type="datetime1">
              <a:rPr lang="zh-CN" altLang="en-US" smtClean="0"/>
              <a:t>2018/8/31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2A0AD-B313-4ACC-B2CD-A9446F5715ED}" type="datetime1">
              <a:rPr lang="zh-CN" altLang="en-US" smtClean="0"/>
              <a:t>2018/8/31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9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D59018-1E5C-4B8E-8F91-E1A0B34E46C7}" type="datetime1">
              <a:rPr lang="zh-CN" altLang="en-US" smtClean="0"/>
              <a:t>2018/8/31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9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F2296E-9DD1-40AA-B515-198AC4A882DD}" type="datetime1">
              <a:rPr lang="zh-CN" altLang="en-US" smtClean="0"/>
              <a:t>2018/8/31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4000" cy="5145088"/>
          </a:xfrm>
          <a:prstGeom prst="rect">
            <a:avLst/>
          </a:prstGeom>
          <a:noFill/>
        </p:spPr>
      </p:pic>
      <p:sp>
        <p:nvSpPr>
          <p:cNvPr id="10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5E6603-55FC-41F4-867A-1EFB03E9AA8E}" type="datetime1">
              <a:rPr lang="zh-CN" altLang="en-US" smtClean="0"/>
              <a:t>2018/8/31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9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53B751-D342-4ACE-8112-6FCB465A14DB}" type="datetime1">
              <a:rPr lang="zh-CN" altLang="en-US" smtClean="0"/>
              <a:t>2018/8/31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13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A12D9-A873-4837-B254-D64CBA2AC573}" type="datetime1">
              <a:rPr lang="zh-CN" altLang="en-US" smtClean="0"/>
              <a:t>2018/8/31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0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12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1528F-56BB-44F8-93BE-A081CA0B7D9D}" type="datetime1">
              <a:rPr lang="zh-CN" altLang="en-US" smtClean="0"/>
              <a:t>2018/8/31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6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8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8999A-6D10-46AE-A855-F288FFD64520}" type="datetime1">
              <a:rPr lang="zh-CN" altLang="en-US" smtClean="0"/>
              <a:t>2018/8/31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7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5ED7B-F481-4112-A981-C60F0DCABE7A}" type="datetime1">
              <a:rPr lang="zh-CN" altLang="en-US" smtClean="0"/>
              <a:t>2018/8/31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10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86C613-70C1-446C-A322-1F2EF30F5FDB}" type="datetime1">
              <a:rPr lang="zh-CN" altLang="en-US" smtClean="0"/>
              <a:t>2018/8/31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16F2A7D-D988-4140-8D70-57D1751483C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2" descr="C:\Documents and Settings\3042\Desktop\22222\Nipic_2531170_20131226151725468000 [转换]-03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</p:spPr>
      </p:pic>
      <p:sp>
        <p:nvSpPr>
          <p:cNvPr id="10" name="灯片编号占位符 5"/>
          <p:cNvSpPr txBox="1">
            <a:spLocks/>
          </p:cNvSpPr>
          <p:nvPr userDrawn="1"/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400" b="1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4B6243-E12F-4430-B2F5-1182CC4B3614}" type="datetime1">
              <a:rPr lang="zh-CN" altLang="en-US" smtClean="0"/>
              <a:t>2018/8/31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8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010400" y="4869656"/>
            <a:ext cx="2133600" cy="273844"/>
          </a:xfrm>
          <a:prstGeom prst="rect">
            <a:avLst/>
          </a:prstGeom>
        </p:spPr>
        <p:txBody>
          <a:bodyPr/>
          <a:lstStyle>
            <a:lvl1pPr algn="r">
              <a:defRPr sz="1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97F284F-0C68-47B1-8C37-B3D1273E35C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3042\Desktop\22222\Nipic_2531170_20131226151725468000 [转换]-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52" y="-1588"/>
            <a:ext cx="9144001" cy="514508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65040" y="1761659"/>
            <a:ext cx="437004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Introduction of B1C signal </a:t>
            </a:r>
          </a:p>
          <a:p>
            <a:pPr algn="ctr"/>
            <a:r>
              <a:rPr lang="en-US" altLang="zh-CN" sz="28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in </a:t>
            </a:r>
            <a:r>
              <a:rPr lang="en-US" altLang="zh-CN" sz="2800" b="1" kern="2000" dirty="0" err="1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BeiDou</a:t>
            </a:r>
            <a:r>
              <a:rPr lang="en-US" altLang="zh-CN" sz="28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 System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43608" y="3112681"/>
            <a:ext cx="6875600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b="1" kern="2000" dirty="0">
                <a:latin typeface="Times New Roman" panose="02020603050405020304" pitchFamily="18" charset="0"/>
                <a:ea typeface="微软雅黑" pitchFamily="34" charset="-122"/>
                <a:cs typeface="Times New Roman" panose="02020603050405020304" pitchFamily="18" charset="0"/>
              </a:rPr>
              <a:t>China Academy of Information and Communications Technology(CAICT), China</a:t>
            </a:r>
            <a:endParaRPr lang="zh-CN" altLang="en-US" sz="1500" b="1" kern="2000" dirty="0">
              <a:latin typeface="Times New Roman" panose="02020603050405020304" pitchFamily="18" charset="0"/>
              <a:ea typeface="微软雅黑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63888" y="3435846"/>
            <a:ext cx="153118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500" kern="2000" dirty="0">
                <a:ea typeface="微软雅黑" pitchFamily="34" charset="-122"/>
              </a:rPr>
              <a:t>September, 2018</a:t>
            </a:r>
            <a:endParaRPr lang="zh-CN" altLang="en-US" sz="1500" kern="2000" dirty="0"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611560" y="558428"/>
            <a:ext cx="82089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en-US" altLang="zh-CN" sz="1600" b="1" kern="100" dirty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The standardization work of B1I signal of </a:t>
            </a:r>
            <a:r>
              <a:rPr lang="en-US" altLang="zh-CN" sz="1600" b="1" kern="100" dirty="0" err="1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BeiDou</a:t>
            </a:r>
            <a:r>
              <a:rPr lang="en-US" altLang="zh-CN" sz="1600" b="1" kern="100" dirty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Navigation Satellite System (BDS) in 3GPP started from 2014. Till 2015, the related progresses can  be separated into three categories which includes technical standards, functional and performance standards</a:t>
            </a:r>
            <a:r>
              <a:rPr lang="zh-CN" altLang="en-US" sz="1600" b="1" kern="100" dirty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1600" b="1" kern="100" dirty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and test standards as follows</a:t>
            </a:r>
            <a:r>
              <a:rPr lang="zh-CN" altLang="en-US" sz="1600" b="1" kern="100" dirty="0">
                <a:solidFill>
                  <a:prstClr val="black"/>
                </a:solidFill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endParaRPr lang="en-US" altLang="zh-CN" sz="1600" b="1" kern="100" dirty="0">
              <a:solidFill>
                <a:prstClr val="black"/>
              </a:solidFill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2" name="标题 1"/>
          <p:cNvSpPr txBox="1">
            <a:spLocks/>
          </p:cNvSpPr>
          <p:nvPr/>
        </p:nvSpPr>
        <p:spPr>
          <a:xfrm>
            <a:off x="251520" y="-123230"/>
            <a:ext cx="8801100" cy="966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Background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2" name="图示 1"/>
          <p:cNvGraphicFramePr/>
          <p:nvPr>
            <p:extLst>
              <p:ext uri="{D42A27DB-BD31-4B8C-83A1-F6EECF244321}">
                <p14:modId xmlns:p14="http://schemas.microsoft.com/office/powerpoint/2010/main" val="2083910484"/>
              </p:ext>
            </p:extLst>
          </p:nvPr>
        </p:nvGraphicFramePr>
        <p:xfrm>
          <a:off x="611560" y="1563638"/>
          <a:ext cx="8208912" cy="35798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535917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51520" y="-123230"/>
            <a:ext cx="8801100" cy="966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Background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" name="内容占位符 6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" t="108" b="1"/>
          <a:stretch/>
        </p:blipFill>
        <p:spPr>
          <a:xfrm>
            <a:off x="914400" y="776087"/>
            <a:ext cx="2937520" cy="4166522"/>
          </a:xfrm>
          <a:ln w="6350">
            <a:solidFill>
              <a:schemeClr val="tx1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4139952" y="843558"/>
            <a:ext cx="482453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 In 2017, China Satellite Navigation Office published “</a:t>
            </a:r>
            <a:r>
              <a:rPr lang="en-US" altLang="zh-CN" i="1" dirty="0" err="1"/>
              <a:t>Beidou</a:t>
            </a:r>
            <a:r>
              <a:rPr lang="en-US" altLang="zh-CN" i="1" dirty="0"/>
              <a:t> Navigation Satellite System Signal in Space Interface Control Document—Open Service Signal B1C (Version 1.0)</a:t>
            </a:r>
            <a:r>
              <a:rPr lang="en-US" altLang="zh-CN" dirty="0"/>
              <a:t>”.</a:t>
            </a:r>
          </a:p>
          <a:p>
            <a:endParaRPr lang="en-US" altLang="zh-CN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zh-CN" dirty="0"/>
              <a:t> This document defined the characteristics of the open service signal B1C transmitted from the BDS space segment to the BDS user segment.</a:t>
            </a:r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283968" y="3795886"/>
            <a:ext cx="468052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/>
              <a:t>Reference : China Satellite Navigation Office, “</a:t>
            </a:r>
            <a:r>
              <a:rPr lang="en-US" altLang="zh-CN" sz="1100" dirty="0" err="1"/>
              <a:t>Beidou</a:t>
            </a:r>
            <a:r>
              <a:rPr lang="en-US" altLang="zh-CN" sz="1100" dirty="0"/>
              <a:t> Navigation Satellite System Signal in Space Interface Control Document—Open Service Signal B1C (Version 1.0)”, </a:t>
            </a:r>
            <a:r>
              <a:rPr lang="en-US" altLang="zh-CN" sz="1100" b="1" i="1" dirty="0"/>
              <a:t>www.beidou.gov.cn/xt/gfxz/201712/P020171226741342013031.pdf </a:t>
            </a:r>
            <a:r>
              <a:rPr lang="en-US" altLang="zh-CN" sz="1100" dirty="0"/>
              <a:t>, Dec. 2017.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167478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1E412BD-E201-485D-AFB1-9EF47B94E028}"/>
              </a:ext>
            </a:extLst>
          </p:cNvPr>
          <p:cNvSpPr/>
          <p:nvPr/>
        </p:nvSpPr>
        <p:spPr>
          <a:xfrm>
            <a:off x="107504" y="898810"/>
            <a:ext cx="8856984" cy="46138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main reasons that B1C signal is suggested in BDS 3GPP are:</a:t>
            </a:r>
          </a:p>
          <a:p>
            <a:pPr indent="457200">
              <a:lnSpc>
                <a:spcPct val="150000"/>
              </a:lnSpc>
            </a:pPr>
            <a:r>
              <a:rPr lang="zh-CN" altLang="en-US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B1C signal will be the main core signal of BDS. The third generation of BDS “BDS-3”will use B1C signal to provide </a:t>
            </a:r>
            <a:r>
              <a:rPr lang="en-US" altLang="zh-CN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global navigation services</a:t>
            </a:r>
            <a:r>
              <a:rPr lang="en-US" altLang="zh-CN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</a:t>
            </a:r>
          </a:p>
          <a:p>
            <a:pPr indent="457200">
              <a:lnSpc>
                <a:spcPct val="150000"/>
              </a:lnSpc>
            </a:pPr>
            <a:r>
              <a:rPr lang="zh-CN" altLang="en-US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B1C</a:t>
            </a:r>
            <a:r>
              <a:rPr lang="zh-CN" altLang="en-US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signal uses same frequency as GPS L1</a:t>
            </a:r>
            <a:r>
              <a:rPr lang="zh-CN" altLang="en-US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</a:t>
            </a:r>
            <a:r>
              <a:rPr lang="en-US" altLang="zh-CN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which satisfies the </a:t>
            </a:r>
            <a:r>
              <a:rPr lang="zh-CN" altLang="en-US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“</a:t>
            </a:r>
            <a:r>
              <a:rPr lang="en-US" altLang="zh-CN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civil signal compatibility and interoperability </a:t>
            </a:r>
            <a:r>
              <a:rPr lang="zh-CN" altLang="en-US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”</a:t>
            </a:r>
            <a:r>
              <a:rPr lang="en-US" altLang="zh-CN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requirements of satellite navigation systems.</a:t>
            </a:r>
          </a:p>
          <a:p>
            <a:pPr indent="457200">
              <a:lnSpc>
                <a:spcPct val="150000"/>
              </a:lnSpc>
            </a:pPr>
            <a:r>
              <a:rPr lang="zh-CN" altLang="en-US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The double channel of B1I+B1C, the TTFF</a:t>
            </a:r>
            <a:r>
              <a:rPr lang="zh-CN" altLang="en-US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Time TO First Fix</a:t>
            </a:r>
            <a:r>
              <a:rPr lang="zh-CN" altLang="en-US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of BDS will be shorten.</a:t>
            </a:r>
          </a:p>
          <a:p>
            <a:pPr indent="457200">
              <a:lnSpc>
                <a:spcPct val="150000"/>
              </a:lnSpc>
            </a:pPr>
            <a:endParaRPr lang="en-US" altLang="zh-CN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endParaRPr lang="en-US" altLang="zh-CN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endParaRPr lang="en-US" altLang="zh-CN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521C2311-9C2B-4758-9499-66DBFD10C466}"/>
              </a:ext>
            </a:extLst>
          </p:cNvPr>
          <p:cNvSpPr txBox="1">
            <a:spLocks/>
          </p:cNvSpPr>
          <p:nvPr/>
        </p:nvSpPr>
        <p:spPr>
          <a:xfrm>
            <a:off x="251520" y="-164554"/>
            <a:ext cx="8801100" cy="966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Motivation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92028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833BE124-5D2A-4255-9590-18DD0C1421C2}"/>
              </a:ext>
            </a:extLst>
          </p:cNvPr>
          <p:cNvSpPr txBox="1">
            <a:spLocks/>
          </p:cNvSpPr>
          <p:nvPr/>
        </p:nvSpPr>
        <p:spPr>
          <a:xfrm>
            <a:off x="307404" y="-123230"/>
            <a:ext cx="8801100" cy="966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Difference between B1I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and B1C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DC09D5CE-2CA6-40FE-9113-47BF0F23B88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975258"/>
              </p:ext>
            </p:extLst>
          </p:nvPr>
        </p:nvGraphicFramePr>
        <p:xfrm>
          <a:off x="395536" y="843558"/>
          <a:ext cx="8424936" cy="3528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>
                  <a:extLst>
                    <a:ext uri="{9D8B030D-6E8A-4147-A177-3AD203B41FA5}">
                      <a16:colId xmlns:a16="http://schemas.microsoft.com/office/drawing/2014/main" val="3382269559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3754173344"/>
                    </a:ext>
                  </a:extLst>
                </a:gridCol>
                <a:gridCol w="1180090">
                  <a:extLst>
                    <a:ext uri="{9D8B030D-6E8A-4147-A177-3AD203B41FA5}">
                      <a16:colId xmlns:a16="http://schemas.microsoft.com/office/drawing/2014/main" val="2987048340"/>
                    </a:ext>
                  </a:extLst>
                </a:gridCol>
                <a:gridCol w="908142">
                  <a:extLst>
                    <a:ext uri="{9D8B030D-6E8A-4147-A177-3AD203B41FA5}">
                      <a16:colId xmlns:a16="http://schemas.microsoft.com/office/drawing/2014/main" val="1753774885"/>
                    </a:ext>
                  </a:extLst>
                </a:gridCol>
                <a:gridCol w="1436267">
                  <a:extLst>
                    <a:ext uri="{9D8B030D-6E8A-4147-A177-3AD203B41FA5}">
                      <a16:colId xmlns:a16="http://schemas.microsoft.com/office/drawing/2014/main" val="1867174439"/>
                    </a:ext>
                  </a:extLst>
                </a:gridCol>
                <a:gridCol w="2884213">
                  <a:extLst>
                    <a:ext uri="{9D8B030D-6E8A-4147-A177-3AD203B41FA5}">
                      <a16:colId xmlns:a16="http://schemas.microsoft.com/office/drawing/2014/main" val="1704975380"/>
                    </a:ext>
                  </a:extLst>
                </a:gridCol>
              </a:tblGrid>
              <a:tr h="803528">
                <a:tc>
                  <a:txBody>
                    <a:bodyPr/>
                    <a:lstStyle/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Signal</a:t>
                      </a:r>
                      <a:r>
                        <a:rPr lang="en-US" altLang="zh-CN" sz="1100" baseline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Type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sz="11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Constellat</a:t>
                      </a:r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-ion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Carrier Frequency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sz="1100" dirty="0" err="1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Modulati</a:t>
                      </a:r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-on</a:t>
                      </a:r>
                      <a:r>
                        <a:rPr lang="en-US" altLang="zh-CN" sz="1100" baseline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Mode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Received Power Level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NAV</a:t>
                      </a:r>
                      <a:r>
                        <a:rPr lang="en-US" altLang="zh-CN" sz="1100" baseline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Message 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0711043"/>
                  </a:ext>
                </a:extLst>
              </a:tr>
              <a:tr h="1203581">
                <a:tc>
                  <a:txBody>
                    <a:bodyPr/>
                    <a:lstStyle/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B1I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MEO/IGSO</a:t>
                      </a:r>
                      <a:r>
                        <a:rPr lang="zh-CN" altLang="en-US" sz="1100" baseline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baseline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satellite: </a:t>
                      </a:r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D1; GEO satellite:</a:t>
                      </a:r>
                      <a:r>
                        <a:rPr lang="en-US" altLang="zh-CN" sz="1100" baseline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D2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1561.098MHz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QPSK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163dBW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with 0 </a:t>
                      </a:r>
                      <a:r>
                        <a:rPr lang="en-US" altLang="zh-CN" sz="1100" kern="1200" dirty="0" err="1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dBi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RHCP receiving antenna 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NAV</a:t>
                      </a:r>
                      <a:r>
                        <a:rPr lang="en-US" altLang="zh-CN" sz="1100" baseline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messages are formatted in D1 and D2 with rates 50bps and 500bps respectively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918565"/>
                  </a:ext>
                </a:extLst>
              </a:tr>
              <a:tr h="1521283">
                <a:tc>
                  <a:txBody>
                    <a:bodyPr/>
                    <a:lstStyle/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B1C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MEO/IGSO</a:t>
                      </a:r>
                      <a:r>
                        <a:rPr lang="zh-CN" altLang="en-US" sz="1100" baseline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baseline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satellite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1575.42MHz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BOC</a:t>
                      </a:r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MEO:</a:t>
                      </a:r>
                      <a:r>
                        <a:rPr lang="en-US" altLang="zh-CN" sz="1100" baseline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-159dBW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IGSO:</a:t>
                      </a:r>
                      <a:r>
                        <a:rPr lang="en-US" altLang="zh-CN" sz="1100" baseline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-161dBW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with 0 </a:t>
                      </a:r>
                      <a:r>
                        <a:rPr lang="en-US" altLang="zh-CN" sz="1100" kern="1200" dirty="0" err="1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dBi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 RHCP receiving antenna </a:t>
                      </a:r>
                      <a:r>
                        <a:rPr lang="zh-CN" altLang="en-US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</a:t>
                      </a:r>
                    </a:p>
                    <a:p>
                      <a:pPr algn="ctr"/>
                      <a:endParaRPr lang="zh-CN" altLang="en-US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altLang="zh-CN" sz="11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endParaRPr lang="en-US" altLang="zh-CN" sz="1100" baseline="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en-US" altLang="zh-CN" sz="1100" baseline="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NAV messages are formatted in </a:t>
                      </a:r>
                      <a:r>
                        <a:rPr lang="en-US" altLang="zh-CN" sz="1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B-CNAV1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1800 symbols per frame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symbol rate is 100sps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repeated every 18 seconds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98229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71621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>
            <a:extLst>
              <a:ext uri="{FF2B5EF4-FFF2-40B4-BE49-F238E27FC236}">
                <a16:creationId xmlns:a16="http://schemas.microsoft.com/office/drawing/2014/main" id="{833BE124-5D2A-4255-9590-18DD0C1421C2}"/>
              </a:ext>
            </a:extLst>
          </p:cNvPr>
          <p:cNvSpPr txBox="1">
            <a:spLocks/>
          </p:cNvSpPr>
          <p:nvPr/>
        </p:nvSpPr>
        <p:spPr>
          <a:xfrm>
            <a:off x="251520" y="-164554"/>
            <a:ext cx="8801100" cy="966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Proposals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8DECB3B-10E0-423E-BE7F-ABAC88386F9D}"/>
              </a:ext>
            </a:extLst>
          </p:cNvPr>
          <p:cNvSpPr/>
          <p:nvPr/>
        </p:nvSpPr>
        <p:spPr>
          <a:xfrm>
            <a:off x="107504" y="898810"/>
            <a:ext cx="885698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en-US" altLang="zh-CN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</a:t>
            </a:r>
            <a:r>
              <a:rPr lang="zh-CN" altLang="en-US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1: </a:t>
            </a:r>
            <a:r>
              <a:rPr lang="en-US" altLang="zh-CN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Using B1C signal in 3GPP-R16. B1C should be involved in both 4G and 5G.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 2: </a:t>
            </a:r>
            <a:r>
              <a:rPr lang="en-US" altLang="zh-CN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Still retain the B1I signal, and analyze the impact of B1C in RAN2.</a:t>
            </a:r>
          </a:p>
          <a:p>
            <a:pPr indent="457200">
              <a:lnSpc>
                <a:spcPct val="150000"/>
              </a:lnSpc>
            </a:pPr>
            <a:r>
              <a:rPr lang="en-US" altLang="zh-CN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Proposal 3: </a:t>
            </a:r>
            <a:r>
              <a:rPr lang="en-US" altLang="zh-CN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Under the suggestions of the meeting, determine which 3GPP item the B1C should be contained. </a:t>
            </a:r>
          </a:p>
        </p:txBody>
      </p:sp>
    </p:spTree>
    <p:extLst>
      <p:ext uri="{BB962C8B-B14F-4D97-AF65-F5344CB8AC3E}">
        <p14:creationId xmlns:p14="http://schemas.microsoft.com/office/powerpoint/2010/main" val="22104635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56247E5-BE02-4C0B-A1DE-4ACBEEEA3226}"/>
              </a:ext>
            </a:extLst>
          </p:cNvPr>
          <p:cNvSpPr/>
          <p:nvPr/>
        </p:nvSpPr>
        <p:spPr>
          <a:xfrm>
            <a:off x="356" y="2283718"/>
            <a:ext cx="8856984" cy="1613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THANK YOU</a:t>
            </a:r>
          </a:p>
          <a:p>
            <a:pPr indent="457200">
              <a:lnSpc>
                <a:spcPct val="150000"/>
              </a:lnSpc>
            </a:pPr>
            <a:endParaRPr lang="en-US" altLang="zh-CN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indent="457200">
              <a:lnSpc>
                <a:spcPct val="150000"/>
              </a:lnSpc>
            </a:pPr>
            <a:endParaRPr lang="en-US" altLang="zh-CN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01271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941</Words>
  <Application>Microsoft Office PowerPoint</Application>
  <PresentationFormat>全屏显示(16:9)</PresentationFormat>
  <Paragraphs>106</Paragraphs>
  <Slides>7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宋体</vt:lpstr>
      <vt:lpstr>微软雅黑</vt:lpstr>
      <vt:lpstr>Arial</vt:lpstr>
      <vt:lpstr>Calibri</vt:lpstr>
      <vt:lpstr>Times New Roman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3042</dc:creator>
  <cp:lastModifiedBy>he yizhou</cp:lastModifiedBy>
  <cp:revision>1354</cp:revision>
  <dcterms:created xsi:type="dcterms:W3CDTF">2016-08-15T08:33:22Z</dcterms:created>
  <dcterms:modified xsi:type="dcterms:W3CDTF">2018-08-31T09:23:11Z</dcterms:modified>
</cp:coreProperties>
</file>