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pson, Nick" userId="2d2a9951-cb0c-421b-8622-b077d3f1dd21" providerId="ADAL" clId="{B7A6D110-1DEA-CC44-800F-65EB1DDF1C47}"/>
    <pc:docChg chg="undo redo custSel modSld">
      <pc:chgData name="Tompson, Nick" userId="2d2a9951-cb0c-421b-8622-b077d3f1dd21" providerId="ADAL" clId="{B7A6D110-1DEA-CC44-800F-65EB1DDF1C47}" dt="2018-09-03T04:48:28.053" v="1974" actId="20577"/>
      <pc:docMkLst>
        <pc:docMk/>
      </pc:docMkLst>
      <pc:sldChg chg="addSp delSp modSp">
        <pc:chgData name="Tompson, Nick" userId="2d2a9951-cb0c-421b-8622-b077d3f1dd21" providerId="ADAL" clId="{B7A6D110-1DEA-CC44-800F-65EB1DDF1C47}" dt="2018-09-03T04:20:14.745" v="100" actId="20577"/>
        <pc:sldMkLst>
          <pc:docMk/>
          <pc:sldMk cId="2480092696" sldId="256"/>
        </pc:sldMkLst>
        <pc:spChg chg="mod">
          <ac:chgData name="Tompson, Nick" userId="2d2a9951-cb0c-421b-8622-b077d3f1dd21" providerId="ADAL" clId="{B7A6D110-1DEA-CC44-800F-65EB1DDF1C47}" dt="2018-09-03T04:20:07.728" v="97" actId="20577"/>
          <ac:spMkLst>
            <pc:docMk/>
            <pc:sldMk cId="2480092696" sldId="256"/>
            <ac:spMk id="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19:34.330" v="93" actId="20577"/>
          <ac:spMkLst>
            <pc:docMk/>
            <pc:sldMk cId="2480092696" sldId="256"/>
            <ac:spMk id="3" creationId="{00000000-0000-0000-0000-000000000000}"/>
          </ac:spMkLst>
        </pc:spChg>
        <pc:spChg chg="add del mod">
          <ac:chgData name="Tompson, Nick" userId="2d2a9951-cb0c-421b-8622-b077d3f1dd21" providerId="ADAL" clId="{B7A6D110-1DEA-CC44-800F-65EB1DDF1C47}" dt="2018-09-03T04:20:14.745" v="100" actId="20577"/>
          <ac:spMkLst>
            <pc:docMk/>
            <pc:sldMk cId="2480092696" sldId="256"/>
            <ac:spMk id="4" creationId="{00000000-0000-0000-0000-000000000000}"/>
          </ac:spMkLst>
        </pc:spChg>
      </pc:sldChg>
      <pc:sldChg chg="addSp delSp modSp">
        <pc:chgData name="Tompson, Nick" userId="2d2a9951-cb0c-421b-8622-b077d3f1dd21" providerId="ADAL" clId="{B7A6D110-1DEA-CC44-800F-65EB1DDF1C47}" dt="2018-09-03T04:46:12.200" v="1813" actId="20577"/>
        <pc:sldMkLst>
          <pc:docMk/>
          <pc:sldMk cId="4083924717" sldId="258"/>
        </pc:sldMkLst>
        <pc:spChg chg="add del mod">
          <ac:chgData name="Tompson, Nick" userId="2d2a9951-cb0c-421b-8622-b077d3f1dd21" providerId="ADAL" clId="{B7A6D110-1DEA-CC44-800F-65EB1DDF1C47}" dt="2018-09-03T04:21:31.725" v="216" actId="20577"/>
          <ac:spMkLst>
            <pc:docMk/>
            <pc:sldMk cId="4083924717" sldId="258"/>
            <ac:spMk id="2" creationId="{A4CB4CB6-71CD-2142-BC6E-8FA69406DCC4}"/>
          </ac:spMkLst>
        </pc:spChg>
        <pc:spChg chg="mod">
          <ac:chgData name="Tompson, Nick" userId="2d2a9951-cb0c-421b-8622-b077d3f1dd21" providerId="ADAL" clId="{B7A6D110-1DEA-CC44-800F-65EB1DDF1C47}" dt="2018-09-03T04:46:12.200" v="1813" actId="20577"/>
          <ac:spMkLst>
            <pc:docMk/>
            <pc:sldMk cId="4083924717" sldId="258"/>
            <ac:spMk id="3" creationId="{00000000-0000-0000-0000-000000000000}"/>
          </ac:spMkLst>
        </pc:spChg>
        <pc:spChg chg="del">
          <ac:chgData name="Tompson, Nick" userId="2d2a9951-cb0c-421b-8622-b077d3f1dd21" providerId="ADAL" clId="{B7A6D110-1DEA-CC44-800F-65EB1DDF1C47}" dt="2018-09-03T04:20:19.264" v="101" actId="478"/>
          <ac:spMkLst>
            <pc:docMk/>
            <pc:sldMk cId="4083924717" sldId="258"/>
            <ac:spMk id="4" creationId="{00000000-0000-0000-0000-000000000000}"/>
          </ac:spMkLst>
        </pc:spChg>
        <pc:spChg chg="add">
          <ac:chgData name="Tompson, Nick" userId="2d2a9951-cb0c-421b-8622-b077d3f1dd21" providerId="ADAL" clId="{B7A6D110-1DEA-CC44-800F-65EB1DDF1C47}" dt="2018-09-03T04:20:19.822" v="102" actId="20577"/>
          <ac:spMkLst>
            <pc:docMk/>
            <pc:sldMk cId="4083924717" sldId="258"/>
            <ac:spMk id="5" creationId="{7678EAF7-59EA-694A-A2EA-0C76F9D079ED}"/>
          </ac:spMkLst>
        </pc:spChg>
        <pc:spChg chg="add del mod">
          <ac:chgData name="Tompson, Nick" userId="2d2a9951-cb0c-421b-8622-b077d3f1dd21" providerId="ADAL" clId="{B7A6D110-1DEA-CC44-800F-65EB1DDF1C47}" dt="2018-09-03T04:21:39.400" v="217" actId="478"/>
          <ac:spMkLst>
            <pc:docMk/>
            <pc:sldMk cId="4083924717" sldId="258"/>
            <ac:spMk id="6" creationId="{DB3DA256-231B-1244-B92C-0541A4C1FEE3}"/>
          </ac:spMkLst>
        </pc:spChg>
      </pc:sldChg>
      <pc:sldChg chg="addSp delSp modSp">
        <pc:chgData name="Tompson, Nick" userId="2d2a9951-cb0c-421b-8622-b077d3f1dd21" providerId="ADAL" clId="{B7A6D110-1DEA-CC44-800F-65EB1DDF1C47}" dt="2018-09-03T04:48:28.053" v="1974" actId="20577"/>
        <pc:sldMkLst>
          <pc:docMk/>
          <pc:sldMk cId="2617308215" sldId="259"/>
        </pc:sldMkLst>
        <pc:spChg chg="mod">
          <ac:chgData name="Tompson, Nick" userId="2d2a9951-cb0c-421b-8622-b077d3f1dd21" providerId="ADAL" clId="{B7A6D110-1DEA-CC44-800F-65EB1DDF1C47}" dt="2018-09-03T04:45:15.663" v="1769" actId="14100"/>
          <ac:spMkLst>
            <pc:docMk/>
            <pc:sldMk cId="2617308215" sldId="259"/>
            <ac:spMk id="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48:28.053" v="1974" actId="20577"/>
          <ac:spMkLst>
            <pc:docMk/>
            <pc:sldMk cId="2617308215" sldId="259"/>
            <ac:spMk id="3" creationId="{00000000-0000-0000-0000-000000000000}"/>
          </ac:spMkLst>
        </pc:spChg>
        <pc:spChg chg="del">
          <ac:chgData name="Tompson, Nick" userId="2d2a9951-cb0c-421b-8622-b077d3f1dd21" providerId="ADAL" clId="{B7A6D110-1DEA-CC44-800F-65EB1DDF1C47}" dt="2018-09-03T04:20:29.857" v="105" actId="478"/>
          <ac:spMkLst>
            <pc:docMk/>
            <pc:sldMk cId="2617308215" sldId="259"/>
            <ac:spMk id="4" creationId="{00000000-0000-0000-0000-000000000000}"/>
          </ac:spMkLst>
        </pc:spChg>
        <pc:spChg chg="add">
          <ac:chgData name="Tompson, Nick" userId="2d2a9951-cb0c-421b-8622-b077d3f1dd21" providerId="ADAL" clId="{B7A6D110-1DEA-CC44-800F-65EB1DDF1C47}" dt="2018-09-03T04:20:30.948" v="106" actId="20577"/>
          <ac:spMkLst>
            <pc:docMk/>
            <pc:sldMk cId="2617308215" sldId="259"/>
            <ac:spMk id="5" creationId="{3C2924C8-DD09-F349-B377-1F238A832E3A}"/>
          </ac:spMkLst>
        </pc:spChg>
        <pc:spChg chg="add del mod">
          <ac:chgData name="Tompson, Nick" userId="2d2a9951-cb0c-421b-8622-b077d3f1dd21" providerId="ADAL" clId="{B7A6D110-1DEA-CC44-800F-65EB1DDF1C47}" dt="2018-09-03T04:33:33.887" v="834" actId="20577"/>
          <ac:spMkLst>
            <pc:docMk/>
            <pc:sldMk cId="2617308215" sldId="259"/>
            <ac:spMk id="6" creationId="{197A811B-0104-FF4B-BF8D-22F7989AE92D}"/>
          </ac:spMkLst>
        </pc:spChg>
        <pc:spChg chg="add del mod">
          <ac:chgData name="Tompson, Nick" userId="2d2a9951-cb0c-421b-8622-b077d3f1dd21" providerId="ADAL" clId="{B7A6D110-1DEA-CC44-800F-65EB1DDF1C47}" dt="2018-09-03T04:33:33.887" v="834" actId="20577"/>
          <ac:spMkLst>
            <pc:docMk/>
            <pc:sldMk cId="2617308215" sldId="259"/>
            <ac:spMk id="7" creationId="{FF20C609-9290-F84E-A472-550529F9698F}"/>
          </ac:spMkLst>
        </pc:spChg>
      </pc:sldChg>
      <pc:sldChg chg="addSp delSp modSp">
        <pc:chgData name="Tompson, Nick" userId="2d2a9951-cb0c-421b-8622-b077d3f1dd21" providerId="ADAL" clId="{B7A6D110-1DEA-CC44-800F-65EB1DDF1C47}" dt="2018-09-03T04:48:02.962" v="1953" actId="1076"/>
        <pc:sldMkLst>
          <pc:docMk/>
          <pc:sldMk cId="1741692930" sldId="260"/>
        </pc:sldMkLst>
        <pc:spChg chg="del">
          <ac:chgData name="Tompson, Nick" userId="2d2a9951-cb0c-421b-8622-b077d3f1dd21" providerId="ADAL" clId="{B7A6D110-1DEA-CC44-800F-65EB1DDF1C47}" dt="2018-09-03T04:20:23.037" v="103" actId="478"/>
          <ac:spMkLst>
            <pc:docMk/>
            <pc:sldMk cId="1741692930" sldId="260"/>
            <ac:spMk id="4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16.888" v="324" actId="14100"/>
          <ac:spMkLst>
            <pc:docMk/>
            <pc:sldMk cId="1741692930" sldId="260"/>
            <ac:spMk id="1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30:42.776" v="649" actId="1037"/>
          <ac:spMkLst>
            <pc:docMk/>
            <pc:sldMk cId="1741692930" sldId="260"/>
            <ac:spMk id="11" creationId="{00000000-0000-0000-0000-000000000000}"/>
          </ac:spMkLst>
        </pc:spChg>
        <pc:spChg chg="add del mod">
          <ac:chgData name="Tompson, Nick" userId="2d2a9951-cb0c-421b-8622-b077d3f1dd21" providerId="ADAL" clId="{B7A6D110-1DEA-CC44-800F-65EB1DDF1C47}" dt="2018-09-03T04:25:27.182" v="340" actId="478"/>
          <ac:spMkLst>
            <pc:docMk/>
            <pc:sldMk cId="1741692930" sldId="260"/>
            <ac:spMk id="12" creationId="{0E1116FF-7324-6449-9062-447B9FFD719D}"/>
          </ac:spMkLst>
        </pc:spChg>
        <pc:spChg chg="add del mod">
          <ac:chgData name="Tompson, Nick" userId="2d2a9951-cb0c-421b-8622-b077d3f1dd21" providerId="ADAL" clId="{B7A6D110-1DEA-CC44-800F-65EB1DDF1C47}" dt="2018-09-03T04:25:20.088" v="339" actId="478"/>
          <ac:spMkLst>
            <pc:docMk/>
            <pc:sldMk cId="1741692930" sldId="260"/>
            <ac:spMk id="14" creationId="{AFF08673-E3A5-6442-8F72-AA9FCEBAD3D8}"/>
          </ac:spMkLst>
        </pc:spChg>
        <pc:spChg chg="add mod">
          <ac:chgData name="Tompson, Nick" userId="2d2a9951-cb0c-421b-8622-b077d3f1dd21" providerId="ADAL" clId="{B7A6D110-1DEA-CC44-800F-65EB1DDF1C47}" dt="2018-09-03T04:26:53.341" v="387" actId="1582"/>
          <ac:spMkLst>
            <pc:docMk/>
            <pc:sldMk cId="1741692930" sldId="260"/>
            <ac:spMk id="15" creationId="{4EDB7A39-31F1-DD48-BE71-8DAF3B49B290}"/>
          </ac:spMkLst>
        </pc:spChg>
        <pc:spChg chg="add mod">
          <ac:chgData name="Tompson, Nick" userId="2d2a9951-cb0c-421b-8622-b077d3f1dd21" providerId="ADAL" clId="{B7A6D110-1DEA-CC44-800F-65EB1DDF1C47}" dt="2018-09-03T04:28:34.971" v="449" actId="27636"/>
          <ac:spMkLst>
            <pc:docMk/>
            <pc:sldMk cId="1741692930" sldId="260"/>
            <ac:spMk id="16" creationId="{E2AFCA40-9685-2241-8EA5-455E60B32F1F}"/>
          </ac:spMkLst>
        </pc:spChg>
        <pc:spChg chg="add del mod">
          <ac:chgData name="Tompson, Nick" userId="2d2a9951-cb0c-421b-8622-b077d3f1dd21" providerId="ADAL" clId="{B7A6D110-1DEA-CC44-800F-65EB1DDF1C47}" dt="2018-09-03T04:28:15.629" v="402" actId="478"/>
          <ac:spMkLst>
            <pc:docMk/>
            <pc:sldMk cId="1741692930" sldId="260"/>
            <ac:spMk id="17" creationId="{C51D04B1-CFF4-F648-97B2-A84F80F4CC65}"/>
          </ac:spMkLst>
        </pc:spChg>
        <pc:spChg chg="add del mod">
          <ac:chgData name="Tompson, Nick" userId="2d2a9951-cb0c-421b-8622-b077d3f1dd21" providerId="ADAL" clId="{B7A6D110-1DEA-CC44-800F-65EB1DDF1C47}" dt="2018-09-03T04:30:06.785" v="598" actId="478"/>
          <ac:spMkLst>
            <pc:docMk/>
            <pc:sldMk cId="1741692930" sldId="260"/>
            <ac:spMk id="18" creationId="{E0228376-BF72-C34E-AB6A-368B6DB8DFCE}"/>
          </ac:spMkLst>
        </pc:spChg>
        <pc:spChg chg="mod">
          <ac:chgData name="Tompson, Nick" userId="2d2a9951-cb0c-421b-8622-b077d3f1dd21" providerId="ADAL" clId="{B7A6D110-1DEA-CC44-800F-65EB1DDF1C47}" dt="2018-09-03T04:24:23.383" v="327" actId="20577"/>
          <ac:spMkLst>
            <pc:docMk/>
            <pc:sldMk cId="1741692930" sldId="260"/>
            <ac:spMk id="2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8:03.857" v="400" actId="113"/>
          <ac:spMkLst>
            <pc:docMk/>
            <pc:sldMk cId="1741692930" sldId="260"/>
            <ac:spMk id="22" creationId="{00000000-0000-0000-0000-000000000000}"/>
          </ac:spMkLst>
        </pc:spChg>
        <pc:spChg chg="add mod">
          <ac:chgData name="Tompson, Nick" userId="2d2a9951-cb0c-421b-8622-b077d3f1dd21" providerId="ADAL" clId="{B7A6D110-1DEA-CC44-800F-65EB1DDF1C47}" dt="2018-09-03T04:48:02.962" v="1953" actId="1076"/>
          <ac:spMkLst>
            <pc:docMk/>
            <pc:sldMk cId="1741692930" sldId="260"/>
            <ac:spMk id="23" creationId="{7D58AF1B-3733-8743-B88D-3226173657E6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4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44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5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5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5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6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6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7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75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78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03.811" v="321" actId="14100"/>
          <ac:spMkLst>
            <pc:docMk/>
            <pc:sldMk cId="1741692930" sldId="260"/>
            <ac:spMk id="8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00.221" v="320" actId="14100"/>
          <ac:spMkLst>
            <pc:docMk/>
            <pc:sldMk cId="1741692930" sldId="260"/>
            <ac:spMk id="8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08.454" v="322" actId="14100"/>
          <ac:spMkLst>
            <pc:docMk/>
            <pc:sldMk cId="1741692930" sldId="260"/>
            <ac:spMk id="8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11.651" v="323" actId="14100"/>
          <ac:spMkLst>
            <pc:docMk/>
            <pc:sldMk cId="1741692930" sldId="260"/>
            <ac:spMk id="8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85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8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87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9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95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5:57.331" v="375" actId="113"/>
          <ac:spMkLst>
            <pc:docMk/>
            <pc:sldMk cId="1741692930" sldId="260"/>
            <ac:spMk id="10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5:59.304" v="376" actId="113"/>
          <ac:spMkLst>
            <pc:docMk/>
            <pc:sldMk cId="1741692930" sldId="260"/>
            <ac:spMk id="10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0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04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0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07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6:01.835" v="377" actId="113"/>
          <ac:spMkLst>
            <pc:docMk/>
            <pc:sldMk cId="1741692930" sldId="260"/>
            <ac:spMk id="109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6:03.594" v="378" actId="113"/>
          <ac:spMkLst>
            <pc:docMk/>
            <pc:sldMk cId="1741692930" sldId="260"/>
            <ac:spMk id="11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4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7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19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0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5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6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8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29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31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32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3:52.263" v="319" actId="403"/>
          <ac:spMkLst>
            <pc:docMk/>
            <pc:sldMk cId="1741692930" sldId="260"/>
            <ac:spMk id="133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24:50.505" v="337" actId="14100"/>
          <ac:spMkLst>
            <pc:docMk/>
            <pc:sldMk cId="1741692930" sldId="260"/>
            <ac:spMk id="134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46:53.922" v="1820" actId="20577"/>
          <ac:spMkLst>
            <pc:docMk/>
            <pc:sldMk cId="1741692930" sldId="260"/>
            <ac:spMk id="135" creationId="{00000000-0000-0000-0000-000000000000}"/>
          </ac:spMkLst>
        </pc:spChg>
        <pc:spChg chg="mod">
          <ac:chgData name="Tompson, Nick" userId="2d2a9951-cb0c-421b-8622-b077d3f1dd21" providerId="ADAL" clId="{B7A6D110-1DEA-CC44-800F-65EB1DDF1C47}" dt="2018-09-03T04:46:56.285" v="1822" actId="20577"/>
          <ac:spMkLst>
            <pc:docMk/>
            <pc:sldMk cId="1741692930" sldId="260"/>
            <ac:spMk id="136" creationId="{00000000-0000-0000-0000-000000000000}"/>
          </ac:spMkLst>
        </pc:spChg>
        <pc:spChg chg="add">
          <ac:chgData name="Tompson, Nick" userId="2d2a9951-cb0c-421b-8622-b077d3f1dd21" providerId="ADAL" clId="{B7A6D110-1DEA-CC44-800F-65EB1DDF1C47}" dt="2018-09-03T04:20:24.047" v="104" actId="1076"/>
          <ac:spMkLst>
            <pc:docMk/>
            <pc:sldMk cId="1741692930" sldId="260"/>
            <ac:spMk id="137" creationId="{8F92DB13-C56C-2549-806A-337F956E0140}"/>
          </ac:spMkLst>
        </pc:spChg>
        <pc:spChg chg="add mod">
          <ac:chgData name="Tompson, Nick" userId="2d2a9951-cb0c-421b-8622-b077d3f1dd21" providerId="ADAL" clId="{B7A6D110-1DEA-CC44-800F-65EB1DDF1C47}" dt="2018-09-03T04:27:00.085" v="388" actId="571"/>
          <ac:spMkLst>
            <pc:docMk/>
            <pc:sldMk cId="1741692930" sldId="260"/>
            <ac:spMk id="138" creationId="{0E504B10-10D3-6F4C-B79E-FE988FB91BD8}"/>
          </ac:spMkLst>
        </pc:spChg>
        <pc:grpChg chg="add mod">
          <ac:chgData name="Tompson, Nick" userId="2d2a9951-cb0c-421b-8622-b077d3f1dd21" providerId="ADAL" clId="{B7A6D110-1DEA-CC44-800F-65EB1DDF1C47}" dt="2018-09-03T04:25:37.791" v="374" actId="1036"/>
          <ac:grpSpMkLst>
            <pc:docMk/>
            <pc:sldMk cId="1741692930" sldId="260"/>
            <ac:grpSpMk id="2" creationId="{6D7DFE52-6F49-604F-9E18-427CFCE2681D}"/>
          </ac:grpSpMkLst>
        </pc:grpChg>
        <pc:grpChg chg="add mod">
          <ac:chgData name="Tompson, Nick" userId="2d2a9951-cb0c-421b-8622-b077d3f1dd21" providerId="ADAL" clId="{B7A6D110-1DEA-CC44-800F-65EB1DDF1C47}" dt="2018-09-03T04:23:21.748" v="313" actId="164"/>
          <ac:grpSpMkLst>
            <pc:docMk/>
            <pc:sldMk cId="1741692930" sldId="260"/>
            <ac:grpSpMk id="3" creationId="{A4742512-812D-6A4B-83E8-E2BBCA8C9C71}"/>
          </ac:grpSpMkLst>
        </pc:grpChg>
        <pc:grpChg chg="add mod">
          <ac:chgData name="Tompson, Nick" userId="2d2a9951-cb0c-421b-8622-b077d3f1dd21" providerId="ADAL" clId="{B7A6D110-1DEA-CC44-800F-65EB1DDF1C47}" dt="2018-09-03T04:25:37.791" v="374" actId="1036"/>
          <ac:grpSpMkLst>
            <pc:docMk/>
            <pc:sldMk cId="1741692930" sldId="260"/>
            <ac:grpSpMk id="5" creationId="{67F1B381-5143-1845-875C-1E5BF040D83A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40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43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49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52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55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62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65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71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74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77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90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94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98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99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102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05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08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12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15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18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45.220" v="309" actId="164"/>
          <ac:grpSpMkLst>
            <pc:docMk/>
            <pc:sldMk cId="1741692930" sldId="260"/>
            <ac:grpSpMk id="121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3:21.748" v="313" actId="164"/>
          <ac:grpSpMkLst>
            <pc:docMk/>
            <pc:sldMk cId="1741692930" sldId="260"/>
            <ac:grpSpMk id="124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127" creationId="{00000000-0000-0000-0000-000000000000}"/>
          </ac:grpSpMkLst>
        </pc:grpChg>
        <pc:grpChg chg="mod">
          <ac:chgData name="Tompson, Nick" userId="2d2a9951-cb0c-421b-8622-b077d3f1dd21" providerId="ADAL" clId="{B7A6D110-1DEA-CC44-800F-65EB1DDF1C47}" dt="2018-09-03T04:22:51.735" v="310" actId="164"/>
          <ac:grpSpMkLst>
            <pc:docMk/>
            <pc:sldMk cId="1741692930" sldId="260"/>
            <ac:grpSpMk id="130" creationId="{00000000-0000-0000-0000-000000000000}"/>
          </ac:grpSpMkLst>
        </pc:grpChg>
        <pc:picChg chg="mod">
          <ac:chgData name="Tompson, Nick" userId="2d2a9951-cb0c-421b-8622-b077d3f1dd21" providerId="ADAL" clId="{B7A6D110-1DEA-CC44-800F-65EB1DDF1C47}" dt="2018-09-03T04:22:45.220" v="309" actId="164"/>
          <ac:picMkLst>
            <pc:docMk/>
            <pc:sldMk cId="1741692930" sldId="260"/>
            <ac:picMk id="6" creationId="{00000000-0000-0000-0000-000000000000}"/>
          </ac:picMkLst>
        </pc:picChg>
        <pc:picChg chg="mod">
          <ac:chgData name="Tompson, Nick" userId="2d2a9951-cb0c-421b-8622-b077d3f1dd21" providerId="ADAL" clId="{B7A6D110-1DEA-CC44-800F-65EB1DDF1C47}" dt="2018-09-03T04:22:45.220" v="309" actId="164"/>
          <ac:picMkLst>
            <pc:docMk/>
            <pc:sldMk cId="1741692930" sldId="260"/>
            <ac:picMk id="7" creationId="{00000000-0000-0000-0000-000000000000}"/>
          </ac:picMkLst>
        </pc:picChg>
        <pc:picChg chg="mod">
          <ac:chgData name="Tompson, Nick" userId="2d2a9951-cb0c-421b-8622-b077d3f1dd21" providerId="ADAL" clId="{B7A6D110-1DEA-CC44-800F-65EB1DDF1C47}" dt="2018-09-03T04:22:51.735" v="310" actId="164"/>
          <ac:picMkLst>
            <pc:docMk/>
            <pc:sldMk cId="1741692930" sldId="260"/>
            <ac:picMk id="19" creationId="{00000000-0000-0000-0000-000000000000}"/>
          </ac:picMkLst>
        </pc:picChg>
        <pc:picChg chg="mod">
          <ac:chgData name="Tompson, Nick" userId="2d2a9951-cb0c-421b-8622-b077d3f1dd21" providerId="ADAL" clId="{B7A6D110-1DEA-CC44-800F-65EB1DDF1C47}" dt="2018-09-03T04:22:51.735" v="310" actId="164"/>
          <ac:picMkLst>
            <pc:docMk/>
            <pc:sldMk cId="1741692930" sldId="260"/>
            <ac:picMk id="20" creationId="{00000000-0000-0000-0000-000000000000}"/>
          </ac:picMkLst>
        </pc:picChg>
        <pc:cxnChg chg="mod">
          <ac:chgData name="Tompson, Nick" userId="2d2a9951-cb0c-421b-8622-b077d3f1dd21" providerId="ADAL" clId="{B7A6D110-1DEA-CC44-800F-65EB1DDF1C47}" dt="2018-09-03T04:25:37.791" v="374" actId="1036"/>
          <ac:cxnSpMkLst>
            <pc:docMk/>
            <pc:sldMk cId="1741692930" sldId="260"/>
            <ac:cxnSpMk id="9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38:09.985" v="946" actId="1036"/>
          <ac:cxnSpMkLst>
            <pc:docMk/>
            <pc:sldMk cId="1741692930" sldId="260"/>
            <ac:cxnSpMk id="13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24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29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30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46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47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45.220" v="309" actId="164"/>
          <ac:cxnSpMkLst>
            <pc:docMk/>
            <pc:sldMk cId="1741692930" sldId="260"/>
            <ac:cxnSpMk id="48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60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61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68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69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70" creationId="{00000000-0000-0000-0000-000000000000}"/>
          </ac:cxnSpMkLst>
        </pc:cxnChg>
        <pc:cxnChg chg="mod">
          <ac:chgData name="Tompson, Nick" userId="2d2a9951-cb0c-421b-8622-b077d3f1dd21" providerId="ADAL" clId="{B7A6D110-1DEA-CC44-800F-65EB1DDF1C47}" dt="2018-09-03T04:22:51.735" v="310" actId="164"/>
          <ac:cxnSpMkLst>
            <pc:docMk/>
            <pc:sldMk cId="1741692930" sldId="260"/>
            <ac:cxnSpMk id="97" creationId="{00000000-0000-0000-0000-00000000000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/>
              <a:t>Motivation for efficient</a:t>
            </a:r>
            <a:br>
              <a:rPr lang="en-GB" sz="4400"/>
            </a:br>
            <a:r>
              <a:rPr lang="en-GB" sz="4400"/>
              <a:t>QoS handling for IABs</a:t>
            </a:r>
            <a:endParaRPr lang="en-GB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RP-181734</a:t>
            </a:r>
          </a:p>
          <a:p>
            <a:r>
              <a:rPr lang="en-GB" dirty="0"/>
              <a:t>RAN#81, Gold Coast, Australia</a:t>
            </a:r>
          </a:p>
          <a:p>
            <a:r>
              <a:rPr lang="en-GB" dirty="0"/>
              <a:t>10-14 September, 2018</a:t>
            </a:r>
          </a:p>
          <a:p>
            <a:r>
              <a:rPr lang="en-GB" dirty="0"/>
              <a:t>Telstra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8433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RP-181734</a:t>
            </a: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Current LTE relay solutions are unsuitable for high traffic use cases</a:t>
            </a:r>
          </a:p>
          <a:p>
            <a:pPr lvl="1"/>
            <a:r>
              <a:rPr lang="en-AU" dirty="0"/>
              <a:t>Donor eNode-B sees the relay and its traffic as a single UE</a:t>
            </a:r>
          </a:p>
          <a:p>
            <a:pPr lvl="1"/>
            <a:r>
              <a:rPr lang="en-AU" dirty="0"/>
              <a:t>Suitable for coverage use cases, but not capacity</a:t>
            </a:r>
          </a:p>
          <a:p>
            <a:pPr lvl="1"/>
            <a:endParaRPr lang="en-AU" dirty="0"/>
          </a:p>
          <a:p>
            <a:r>
              <a:rPr lang="en-AU" dirty="0"/>
              <a:t>An IAB must efficiently handle high traffic scenarios</a:t>
            </a:r>
          </a:p>
          <a:p>
            <a:pPr lvl="1"/>
            <a:r>
              <a:rPr lang="en-AU" dirty="0"/>
              <a:t>With very wide bandwidths, </a:t>
            </a:r>
            <a:r>
              <a:rPr lang="en-AU" dirty="0" err="1"/>
              <a:t>mmWave</a:t>
            </a:r>
            <a:r>
              <a:rPr lang="en-AU" dirty="0"/>
              <a:t> is suited to solving capacity problems</a:t>
            </a:r>
          </a:p>
          <a:p>
            <a:pPr lvl="1"/>
            <a:r>
              <a:rPr lang="en-AU" dirty="0"/>
              <a:t>IABs need to maximise traffic carrying capability to be suitable for expected deployment scenarios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78EAF7-59EA-694A-A2EA-0C76F9D079ED}"/>
              </a:ext>
            </a:extLst>
          </p:cNvPr>
          <p:cNvSpPr txBox="1"/>
          <p:nvPr/>
        </p:nvSpPr>
        <p:spPr>
          <a:xfrm>
            <a:off x="10668000" y="28433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RP-181734</a:t>
            </a:r>
          </a:p>
        </p:txBody>
      </p:sp>
    </p:spTree>
    <p:extLst>
      <p:ext uri="{BB962C8B-B14F-4D97-AF65-F5344CB8AC3E}">
        <p14:creationId xmlns:p14="http://schemas.microsoft.com/office/powerpoint/2010/main" val="408392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  <a:stCxn id="109" idx="3"/>
          </p:cNvCxnSpPr>
          <p:nvPr/>
        </p:nvCxnSpPr>
        <p:spPr>
          <a:xfrm>
            <a:off x="4133107" y="1473031"/>
            <a:ext cx="18606" cy="5329215"/>
          </a:xfrm>
          <a:prstGeom prst="line">
            <a:avLst/>
          </a:prstGeom>
          <a:ln w="1905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1635" y="3963315"/>
            <a:ext cx="11498317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6D7DFE52-6F49-604F-9E18-427CFCE2681D}"/>
              </a:ext>
            </a:extLst>
          </p:cNvPr>
          <p:cNvGrpSpPr/>
          <p:nvPr/>
        </p:nvGrpSpPr>
        <p:grpSpPr>
          <a:xfrm>
            <a:off x="668848" y="1334532"/>
            <a:ext cx="6658878" cy="2345606"/>
            <a:chOff x="668848" y="405076"/>
            <a:chExt cx="8066662" cy="2841500"/>
          </a:xfrm>
        </p:grpSpPr>
        <p:pic>
          <p:nvPicPr>
            <p:cNvPr id="6" name="Picture 5" descr="Cellular Tower Clip Ar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431" y="933166"/>
              <a:ext cx="922713" cy="1424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ellular Tower Clip Ar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7365" y="952938"/>
              <a:ext cx="922713" cy="1424411"/>
            </a:xfrm>
            <a:prstGeom prst="rect">
              <a:avLst/>
            </a:prstGeom>
            <a:solidFill>
              <a:schemeClr val="bg1"/>
            </a:solidFill>
            <a:extLst/>
          </p:spPr>
        </p:pic>
        <p:sp>
          <p:nvSpPr>
            <p:cNvPr id="10" name="TextBox 9"/>
            <p:cNvSpPr txBox="1"/>
            <p:nvPr/>
          </p:nvSpPr>
          <p:spPr>
            <a:xfrm>
              <a:off x="668848" y="2358688"/>
              <a:ext cx="1101093" cy="410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600" dirty="0" err="1"/>
                <a:t>eNodeB</a:t>
              </a:r>
              <a:endParaRPr lang="en-AU" sz="16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3664" y="2421212"/>
              <a:ext cx="2050736" cy="6338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800" b="1" dirty="0"/>
                <a:t>LTE Relay</a:t>
              </a:r>
            </a:p>
          </p:txBody>
        </p:sp>
        <p:cxnSp>
          <p:nvCxnSpPr>
            <p:cNvPr id="24" name="Elbow Connector 23"/>
            <p:cNvCxnSpPr/>
            <p:nvPr/>
          </p:nvCxnSpPr>
          <p:spPr>
            <a:xfrm rot="11280000" flipV="1">
              <a:off x="1881886" y="1194557"/>
              <a:ext cx="2052443" cy="165339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3080000" flipV="1">
              <a:off x="1725027" y="1697603"/>
              <a:ext cx="1087334" cy="2284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/>
            <p:nvPr/>
          </p:nvCxnSpPr>
          <p:spPr>
            <a:xfrm rot="14100000" flipV="1">
              <a:off x="1518245" y="2179231"/>
              <a:ext cx="1087334" cy="2284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>
              <a:off x="2911911" y="1734088"/>
              <a:ext cx="130094" cy="437348"/>
              <a:chOff x="4199467" y="798786"/>
              <a:chExt cx="130094" cy="437348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42" name="Straight Connector 41"/>
              <p:cNvCxnSpPr>
                <a:endCxn id="41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/>
            <p:cNvGrpSpPr/>
            <p:nvPr/>
          </p:nvGrpSpPr>
          <p:grpSpPr>
            <a:xfrm>
              <a:off x="2502869" y="2585678"/>
              <a:ext cx="130094" cy="437348"/>
              <a:chOff x="4199467" y="798786"/>
              <a:chExt cx="130094" cy="437348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45" name="Straight Connector 44"/>
              <p:cNvCxnSpPr>
                <a:endCxn id="44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Elbow Connector 45"/>
            <p:cNvCxnSpPr>
              <a:cxnSpLocks/>
            </p:cNvCxnSpPr>
            <p:nvPr/>
          </p:nvCxnSpPr>
          <p:spPr>
            <a:xfrm rot="11460000" flipV="1">
              <a:off x="6086283" y="1054576"/>
              <a:ext cx="1087334" cy="2284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/>
            <p:nvPr/>
          </p:nvCxnSpPr>
          <p:spPr>
            <a:xfrm rot="13080000" flipV="1">
              <a:off x="5848013" y="1802569"/>
              <a:ext cx="1087334" cy="2284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/>
            <p:nvPr/>
          </p:nvCxnSpPr>
          <p:spPr>
            <a:xfrm rot="14100000" flipV="1">
              <a:off x="5641231" y="2284197"/>
              <a:ext cx="1087334" cy="2284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48"/>
            <p:cNvGrpSpPr/>
            <p:nvPr/>
          </p:nvGrpSpPr>
          <p:grpSpPr>
            <a:xfrm>
              <a:off x="7034897" y="1839054"/>
              <a:ext cx="130094" cy="437348"/>
              <a:chOff x="4199467" y="798786"/>
              <a:chExt cx="130094" cy="437348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51" name="Straight Connector 50"/>
              <p:cNvCxnSpPr>
                <a:endCxn id="50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/>
            <p:cNvGrpSpPr/>
            <p:nvPr/>
          </p:nvGrpSpPr>
          <p:grpSpPr>
            <a:xfrm>
              <a:off x="6625855" y="2690644"/>
              <a:ext cx="130094" cy="437348"/>
              <a:chOff x="4199467" y="798786"/>
              <a:chExt cx="130094" cy="437348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54" name="Straight Connector 53"/>
              <p:cNvCxnSpPr>
                <a:endCxn id="53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/>
            <p:cNvGrpSpPr/>
            <p:nvPr/>
          </p:nvGrpSpPr>
          <p:grpSpPr>
            <a:xfrm>
              <a:off x="7225064" y="1078133"/>
              <a:ext cx="130094" cy="437348"/>
              <a:chOff x="4199467" y="798786"/>
              <a:chExt cx="130094" cy="437348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57" name="Straight Connector 56"/>
              <p:cNvCxnSpPr>
                <a:endCxn id="56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TextBox 79"/>
            <p:cNvSpPr txBox="1"/>
            <p:nvPr/>
          </p:nvSpPr>
          <p:spPr>
            <a:xfrm>
              <a:off x="4246669" y="2149093"/>
              <a:ext cx="615275" cy="31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100" dirty="0"/>
                <a:t>Link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872717" y="2146516"/>
              <a:ext cx="771119" cy="31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100" dirty="0"/>
                <a:t>Service</a:t>
              </a: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4205510" y="957059"/>
              <a:ext cx="130094" cy="437348"/>
              <a:chOff x="4199467" y="798786"/>
              <a:chExt cx="130094" cy="437348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4199467" y="981514"/>
                <a:ext cx="130094" cy="254620"/>
              </a:xfrm>
              <a:prstGeom prst="rect">
                <a:avLst/>
              </a:prstGeom>
              <a:pattFill prst="pct20">
                <a:fgClr>
                  <a:schemeClr val="accent1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600"/>
              </a:p>
            </p:txBody>
          </p:sp>
          <p:cxnSp>
            <p:nvCxnSpPr>
              <p:cNvPr id="92" name="Straight Connector 91"/>
              <p:cNvCxnSpPr>
                <a:endCxn id="91" idx="3"/>
              </p:cNvCxnSpPr>
              <p:nvPr/>
            </p:nvCxnSpPr>
            <p:spPr>
              <a:xfrm>
                <a:off x="4329561" y="798786"/>
                <a:ext cx="0" cy="310038"/>
              </a:xfrm>
              <a:prstGeom prst="line">
                <a:avLst/>
              </a:prstGeom>
              <a:ln w="158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Group 104"/>
            <p:cNvGrpSpPr/>
            <p:nvPr/>
          </p:nvGrpSpPr>
          <p:grpSpPr>
            <a:xfrm>
              <a:off x="4877615" y="405076"/>
              <a:ext cx="1322232" cy="575644"/>
              <a:chOff x="3192754" y="5760113"/>
              <a:chExt cx="1322232" cy="575644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12RBs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60RBs</a:t>
                </a: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3552931" y="405076"/>
              <a:ext cx="1322232" cy="575644"/>
              <a:chOff x="3192754" y="5760113"/>
              <a:chExt cx="1322232" cy="575644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</a:t>
                </a:r>
                <a:r>
                  <a:rPr lang="en-AU" sz="1200" b="1" dirty="0">
                    <a:solidFill>
                      <a:schemeClr val="accent1">
                        <a:lumMod val="75000"/>
                      </a:schemeClr>
                    </a:solidFill>
                  </a:rPr>
                  <a:t>6RBs</a:t>
                </a: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</a:t>
                </a:r>
                <a:r>
                  <a:rPr lang="en-AU" sz="1200" b="1" dirty="0">
                    <a:solidFill>
                      <a:srgbClr val="00B050"/>
                    </a:solidFill>
                  </a:rPr>
                  <a:t>20RBs</a:t>
                </a: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000993" y="1898574"/>
              <a:ext cx="1312571" cy="335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>
                  <a:solidFill>
                    <a:schemeClr val="accent1">
                      <a:lumMod val="75000"/>
                    </a:schemeClr>
                  </a:solidFill>
                </a:rPr>
                <a:t>Voice: 6RBs</a:t>
              </a:r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2584082" y="2670932"/>
              <a:ext cx="1322232" cy="575644"/>
              <a:chOff x="3192754" y="5760113"/>
              <a:chExt cx="1322232" cy="575644"/>
            </a:xfrm>
          </p:grpSpPr>
          <p:sp>
            <p:nvSpPr>
              <p:cNvPr id="113" name="TextBox 112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6RBs</a:t>
                </a: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20RBs</a:t>
                </a: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7413278" y="1052539"/>
              <a:ext cx="1322232" cy="575644"/>
              <a:chOff x="3192754" y="5760113"/>
              <a:chExt cx="1322232" cy="575644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6RBs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20RBs</a:t>
                </a: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7164991" y="1852413"/>
              <a:ext cx="1322232" cy="575644"/>
              <a:chOff x="3192754" y="5760113"/>
              <a:chExt cx="1322232" cy="575644"/>
            </a:xfrm>
          </p:grpSpPr>
          <p:sp>
            <p:nvSpPr>
              <p:cNvPr id="119" name="TextBox 118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6RBs</a:t>
                </a: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20RBs</a:t>
                </a: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>
              <a:off x="6747331" y="2652817"/>
              <a:ext cx="1322232" cy="575644"/>
              <a:chOff x="3192754" y="5760113"/>
              <a:chExt cx="1322232" cy="575644"/>
            </a:xfrm>
          </p:grpSpPr>
          <p:sp>
            <p:nvSpPr>
              <p:cNvPr id="122" name="TextBox 121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AU" sz="12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20RBs</a:t>
                </a:r>
              </a:p>
            </p:txBody>
          </p:sp>
        </p:grpSp>
        <p:sp>
          <p:nvSpPr>
            <p:cNvPr id="133" name="TextBox 132"/>
            <p:cNvSpPr txBox="1"/>
            <p:nvPr/>
          </p:nvSpPr>
          <p:spPr>
            <a:xfrm>
              <a:off x="4034568" y="1437749"/>
              <a:ext cx="445142" cy="31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100" dirty="0"/>
                <a:t>UE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7F1B381-5143-1845-875C-1E5BF040D83A}"/>
              </a:ext>
            </a:extLst>
          </p:cNvPr>
          <p:cNvGrpSpPr/>
          <p:nvPr/>
        </p:nvGrpSpPr>
        <p:grpSpPr>
          <a:xfrm>
            <a:off x="621559" y="4362814"/>
            <a:ext cx="6858011" cy="2349988"/>
            <a:chOff x="621559" y="3432431"/>
            <a:chExt cx="8307895" cy="2846809"/>
          </a:xfrm>
        </p:grpSpPr>
        <p:grpSp>
          <p:nvGrpSpPr>
            <p:cNvPr id="124" name="Group 123"/>
            <p:cNvGrpSpPr/>
            <p:nvPr/>
          </p:nvGrpSpPr>
          <p:grpSpPr>
            <a:xfrm>
              <a:off x="7607222" y="4119667"/>
              <a:ext cx="1322232" cy="575644"/>
              <a:chOff x="3192754" y="5760113"/>
              <a:chExt cx="1322232" cy="575644"/>
            </a:xfrm>
          </p:grpSpPr>
          <p:sp>
            <p:nvSpPr>
              <p:cNvPr id="125" name="TextBox 124"/>
              <p:cNvSpPr txBox="1"/>
              <p:nvPr/>
            </p:nvSpPr>
            <p:spPr>
              <a:xfrm>
                <a:off x="3192754" y="5760113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6RBs</a:t>
                </a: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3202415" y="6000197"/>
                <a:ext cx="1312571" cy="335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rgbClr val="00B050"/>
                    </a:solidFill>
                  </a:rPr>
                  <a:t>Data: 20RBs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4742512-812D-6A4B-83E8-E2BBCA8C9C71}"/>
                </a:ext>
              </a:extLst>
            </p:cNvPr>
            <p:cNvGrpSpPr/>
            <p:nvPr/>
          </p:nvGrpSpPr>
          <p:grpSpPr>
            <a:xfrm>
              <a:off x="621559" y="3432431"/>
              <a:ext cx="8109120" cy="2846809"/>
              <a:chOff x="621559" y="3432431"/>
              <a:chExt cx="8109120" cy="2846809"/>
            </a:xfrm>
          </p:grpSpPr>
          <p:pic>
            <p:nvPicPr>
              <p:cNvPr id="19" name="Picture 18" descr="Cellular Tower Clip Art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911" y="3909110"/>
                <a:ext cx="922713" cy="142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19" descr="Cellular Tower Clip Art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9386" y="3941833"/>
                <a:ext cx="922713" cy="1424411"/>
              </a:xfrm>
              <a:prstGeom prst="rect">
                <a:avLst/>
              </a:prstGeom>
              <a:solidFill>
                <a:schemeClr val="bg1"/>
              </a:solidFill>
              <a:extLst/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621559" y="5329181"/>
                <a:ext cx="1044930" cy="41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600" dirty="0" err="1"/>
                  <a:t>gNodeB</a:t>
                </a:r>
                <a:endParaRPr lang="en-AU" sz="1600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238690" y="5366243"/>
                <a:ext cx="1227033" cy="6338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2800" b="1" dirty="0"/>
                  <a:t>IAB</a:t>
                </a:r>
              </a:p>
            </p:txBody>
          </p:sp>
          <p:cxnSp>
            <p:nvCxnSpPr>
              <p:cNvPr id="60" name="Elbow Connector 59"/>
              <p:cNvCxnSpPr/>
              <p:nvPr/>
            </p:nvCxnSpPr>
            <p:spPr>
              <a:xfrm rot="13080000" flipV="1">
                <a:off x="1623434" y="4606096"/>
                <a:ext cx="1087334" cy="22849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Elbow Connector 60"/>
              <p:cNvCxnSpPr/>
              <p:nvPr/>
            </p:nvCxnSpPr>
            <p:spPr>
              <a:xfrm rot="14100000" flipV="1">
                <a:off x="1416652" y="5087724"/>
                <a:ext cx="1087334" cy="22849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Group 61"/>
              <p:cNvGrpSpPr/>
              <p:nvPr/>
            </p:nvGrpSpPr>
            <p:grpSpPr>
              <a:xfrm>
                <a:off x="2810318" y="4642581"/>
                <a:ext cx="130094" cy="437348"/>
                <a:chOff x="4199467" y="798786"/>
                <a:chExt cx="130094" cy="437348"/>
              </a:xfrm>
            </p:grpSpPr>
            <p:sp>
              <p:nvSpPr>
                <p:cNvPr id="63" name="Rectangle 62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64" name="Straight Connector 63"/>
                <p:cNvCxnSpPr>
                  <a:endCxn id="63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Group 64"/>
              <p:cNvGrpSpPr/>
              <p:nvPr/>
            </p:nvGrpSpPr>
            <p:grpSpPr>
              <a:xfrm>
                <a:off x="2401276" y="5494171"/>
                <a:ext cx="130094" cy="437348"/>
                <a:chOff x="4199467" y="798786"/>
                <a:chExt cx="130094" cy="437348"/>
              </a:xfrm>
            </p:grpSpPr>
            <p:sp>
              <p:nvSpPr>
                <p:cNvPr id="66" name="Rectangle 65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67" name="Straight Connector 66"/>
                <p:cNvCxnSpPr>
                  <a:endCxn id="66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8" name="Elbow Connector 67"/>
              <p:cNvCxnSpPr>
                <a:cxnSpLocks/>
              </p:cNvCxnSpPr>
              <p:nvPr/>
            </p:nvCxnSpPr>
            <p:spPr>
              <a:xfrm rot="11460000" flipV="1">
                <a:off x="6338347" y="4103687"/>
                <a:ext cx="1087334" cy="22849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Elbow Connector 68"/>
              <p:cNvCxnSpPr/>
              <p:nvPr/>
            </p:nvCxnSpPr>
            <p:spPr>
              <a:xfrm rot="13080000" flipV="1">
                <a:off x="6100077" y="4851680"/>
                <a:ext cx="1087334" cy="22849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Elbow Connector 69"/>
              <p:cNvCxnSpPr/>
              <p:nvPr/>
            </p:nvCxnSpPr>
            <p:spPr>
              <a:xfrm rot="14100000" flipV="1">
                <a:off x="5893295" y="5333308"/>
                <a:ext cx="1087334" cy="22849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Group 70"/>
              <p:cNvGrpSpPr/>
              <p:nvPr/>
            </p:nvGrpSpPr>
            <p:grpSpPr>
              <a:xfrm>
                <a:off x="7286961" y="4888165"/>
                <a:ext cx="130094" cy="437348"/>
                <a:chOff x="4199467" y="798786"/>
                <a:chExt cx="130094" cy="437348"/>
              </a:xfrm>
            </p:grpSpPr>
            <p:sp>
              <p:nvSpPr>
                <p:cNvPr id="72" name="Rectangle 71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73" name="Straight Connector 72"/>
                <p:cNvCxnSpPr>
                  <a:endCxn id="72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oup 73"/>
              <p:cNvGrpSpPr/>
              <p:nvPr/>
            </p:nvGrpSpPr>
            <p:grpSpPr>
              <a:xfrm>
                <a:off x="6877919" y="5739755"/>
                <a:ext cx="130094" cy="437348"/>
                <a:chOff x="4199467" y="798786"/>
                <a:chExt cx="130094" cy="437348"/>
              </a:xfrm>
            </p:grpSpPr>
            <p:sp>
              <p:nvSpPr>
                <p:cNvPr id="75" name="Rectangle 74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76" name="Straight Connector 75"/>
                <p:cNvCxnSpPr>
                  <a:endCxn id="75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Group 76"/>
              <p:cNvGrpSpPr/>
              <p:nvPr/>
            </p:nvGrpSpPr>
            <p:grpSpPr>
              <a:xfrm>
                <a:off x="7477128" y="4127244"/>
                <a:ext cx="130094" cy="437348"/>
                <a:chOff x="4199467" y="798786"/>
                <a:chExt cx="130094" cy="437348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79" name="Straight Connector 78"/>
                <p:cNvCxnSpPr>
                  <a:endCxn id="78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2" name="TextBox 81"/>
              <p:cNvSpPr txBox="1"/>
              <p:nvPr/>
            </p:nvSpPr>
            <p:spPr>
              <a:xfrm>
                <a:off x="4310680" y="5109441"/>
                <a:ext cx="552381" cy="31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100" dirty="0"/>
                  <a:t>Link</a:t>
                </a: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873834" y="5106866"/>
                <a:ext cx="796773" cy="31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100" dirty="0"/>
                  <a:t>Service</a:t>
                </a:r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2534267" y="5549708"/>
                <a:ext cx="1322232" cy="575644"/>
                <a:chOff x="3192754" y="5760113"/>
                <a:chExt cx="1322232" cy="575644"/>
              </a:xfrm>
            </p:grpSpPr>
            <p:sp>
              <p:nvSpPr>
                <p:cNvPr id="85" name="TextBox 84"/>
                <p:cNvSpPr txBox="1"/>
                <p:nvPr/>
              </p:nvSpPr>
              <p:spPr>
                <a:xfrm>
                  <a:off x="3192754" y="5760113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Voice: 6RBs</a:t>
                  </a:r>
                </a:p>
              </p:txBody>
            </p:sp>
            <p:sp>
              <p:nvSpPr>
                <p:cNvPr id="86" name="TextBox 85"/>
                <p:cNvSpPr txBox="1"/>
                <p:nvPr/>
              </p:nvSpPr>
              <p:spPr>
                <a:xfrm>
                  <a:off x="3202415" y="6000197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rgbClr val="00B050"/>
                      </a:solidFill>
                    </a:rPr>
                    <a:t>Data: 20RBs</a:t>
                  </a:r>
                </a:p>
              </p:txBody>
            </p:sp>
          </p:grpSp>
          <p:sp>
            <p:nvSpPr>
              <p:cNvPr id="87" name="TextBox 86"/>
              <p:cNvSpPr txBox="1"/>
              <p:nvPr/>
            </p:nvSpPr>
            <p:spPr>
              <a:xfrm>
                <a:off x="2906306" y="4816394"/>
                <a:ext cx="1312571" cy="33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>
                    <a:solidFill>
                      <a:schemeClr val="accent1">
                        <a:lumMod val="75000"/>
                      </a:schemeClr>
                    </a:solidFill>
                  </a:rPr>
                  <a:t>Voice: 6RBs</a:t>
                </a:r>
              </a:p>
            </p:txBody>
          </p:sp>
          <p:grpSp>
            <p:nvGrpSpPr>
              <p:cNvPr id="94" name="Group 93"/>
              <p:cNvGrpSpPr/>
              <p:nvPr/>
            </p:nvGrpSpPr>
            <p:grpSpPr>
              <a:xfrm>
                <a:off x="4197531" y="3956250"/>
                <a:ext cx="130094" cy="437348"/>
                <a:chOff x="4199467" y="798786"/>
                <a:chExt cx="130094" cy="437348"/>
              </a:xfrm>
            </p:grpSpPr>
            <p:sp>
              <p:nvSpPr>
                <p:cNvPr id="95" name="Rectangle 94"/>
                <p:cNvSpPr/>
                <p:nvPr/>
              </p:nvSpPr>
              <p:spPr>
                <a:xfrm>
                  <a:off x="4199467" y="981514"/>
                  <a:ext cx="130094" cy="254620"/>
                </a:xfrm>
                <a:prstGeom prst="rect">
                  <a:avLst/>
                </a:prstGeom>
                <a:pattFill prst="pct20">
                  <a:fgClr>
                    <a:schemeClr val="accent1">
                      <a:lumMod val="75000"/>
                    </a:schemeClr>
                  </a:fgClr>
                  <a:bgClr>
                    <a:schemeClr val="bg1"/>
                  </a:bgClr>
                </a:patt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600"/>
                </a:p>
              </p:txBody>
            </p:sp>
            <p:cxnSp>
              <p:nvCxnSpPr>
                <p:cNvPr id="96" name="Straight Connector 95"/>
                <p:cNvCxnSpPr>
                  <a:endCxn id="95" idx="3"/>
                </p:cNvCxnSpPr>
                <p:nvPr/>
              </p:nvCxnSpPr>
              <p:spPr>
                <a:xfrm>
                  <a:off x="4329561" y="798786"/>
                  <a:ext cx="0" cy="310038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7" name="Elbow Connector 96"/>
              <p:cNvCxnSpPr/>
              <p:nvPr/>
            </p:nvCxnSpPr>
            <p:spPr>
              <a:xfrm rot="11280000" flipV="1">
                <a:off x="1741225" y="4147134"/>
                <a:ext cx="2052443" cy="165339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FF0000"/>
                </a:solidFill>
                <a:headEnd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Group 98"/>
              <p:cNvGrpSpPr/>
              <p:nvPr/>
            </p:nvGrpSpPr>
            <p:grpSpPr>
              <a:xfrm>
                <a:off x="3548101" y="3443790"/>
                <a:ext cx="1322232" cy="575644"/>
                <a:chOff x="3192754" y="5760113"/>
                <a:chExt cx="1322232" cy="575644"/>
              </a:xfrm>
            </p:grpSpPr>
            <p:sp>
              <p:nvSpPr>
                <p:cNvPr id="100" name="TextBox 99"/>
                <p:cNvSpPr txBox="1"/>
                <p:nvPr/>
              </p:nvSpPr>
              <p:spPr>
                <a:xfrm>
                  <a:off x="3192754" y="5760113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Voice: </a:t>
                  </a:r>
                  <a:r>
                    <a:rPr lang="en-AU" sz="1200" b="1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12RBs</a:t>
                  </a: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>
                <a:xfrm>
                  <a:off x="3202415" y="6000197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rgbClr val="00B050"/>
                      </a:solidFill>
                    </a:rPr>
                    <a:t>Data: </a:t>
                  </a:r>
                  <a:r>
                    <a:rPr lang="en-AU" sz="1200" b="1" dirty="0">
                      <a:solidFill>
                        <a:srgbClr val="00B050"/>
                      </a:solidFill>
                    </a:rPr>
                    <a:t>60RBs</a:t>
                  </a:r>
                </a:p>
              </p:txBody>
            </p:sp>
          </p:grpSp>
          <p:grpSp>
            <p:nvGrpSpPr>
              <p:cNvPr id="102" name="Group 101"/>
              <p:cNvGrpSpPr/>
              <p:nvPr/>
            </p:nvGrpSpPr>
            <p:grpSpPr>
              <a:xfrm>
                <a:off x="4994832" y="3432431"/>
                <a:ext cx="1322232" cy="575644"/>
                <a:chOff x="3192754" y="5760113"/>
                <a:chExt cx="1322232" cy="575644"/>
              </a:xfrm>
            </p:grpSpPr>
            <p:sp>
              <p:nvSpPr>
                <p:cNvPr id="103" name="TextBox 102"/>
                <p:cNvSpPr txBox="1"/>
                <p:nvPr/>
              </p:nvSpPr>
              <p:spPr>
                <a:xfrm>
                  <a:off x="3192754" y="5760113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Voice: 12RBs</a:t>
                  </a: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>
                <a:xfrm>
                  <a:off x="3202415" y="6000197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rgbClr val="00B050"/>
                      </a:solidFill>
                    </a:rPr>
                    <a:t>Data: 60RBs</a:t>
                  </a:r>
                </a:p>
              </p:txBody>
            </p:sp>
          </p:grpSp>
          <p:grpSp>
            <p:nvGrpSpPr>
              <p:cNvPr id="127" name="Group 126"/>
              <p:cNvGrpSpPr/>
              <p:nvPr/>
            </p:nvGrpSpPr>
            <p:grpSpPr>
              <a:xfrm>
                <a:off x="7408447" y="4869738"/>
                <a:ext cx="1322232" cy="575644"/>
                <a:chOff x="3192754" y="5760113"/>
                <a:chExt cx="1322232" cy="575644"/>
              </a:xfrm>
            </p:grpSpPr>
            <p:sp>
              <p:nvSpPr>
                <p:cNvPr id="128" name="TextBox 127"/>
                <p:cNvSpPr txBox="1"/>
                <p:nvPr/>
              </p:nvSpPr>
              <p:spPr>
                <a:xfrm>
                  <a:off x="3192754" y="5760113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Voice: 6RBs</a:t>
                  </a:r>
                </a:p>
              </p:txBody>
            </p:sp>
            <p:sp>
              <p:nvSpPr>
                <p:cNvPr id="129" name="TextBox 128"/>
                <p:cNvSpPr txBox="1"/>
                <p:nvPr/>
              </p:nvSpPr>
              <p:spPr>
                <a:xfrm>
                  <a:off x="3202415" y="6000197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rgbClr val="00B050"/>
                      </a:solidFill>
                    </a:rPr>
                    <a:t>Data: 20RBs</a:t>
                  </a:r>
                </a:p>
              </p:txBody>
            </p:sp>
          </p:grpSp>
          <p:grpSp>
            <p:nvGrpSpPr>
              <p:cNvPr id="130" name="Group 129"/>
              <p:cNvGrpSpPr/>
              <p:nvPr/>
            </p:nvGrpSpPr>
            <p:grpSpPr>
              <a:xfrm>
                <a:off x="7002105" y="5703596"/>
                <a:ext cx="1322232" cy="575644"/>
                <a:chOff x="3192754" y="5760113"/>
                <a:chExt cx="1322232" cy="575644"/>
              </a:xfrm>
            </p:grpSpPr>
            <p:sp>
              <p:nvSpPr>
                <p:cNvPr id="131" name="TextBox 130"/>
                <p:cNvSpPr txBox="1"/>
                <p:nvPr/>
              </p:nvSpPr>
              <p:spPr>
                <a:xfrm>
                  <a:off x="3192754" y="5760113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AU" sz="1200" dirty="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32" name="TextBox 131"/>
                <p:cNvSpPr txBox="1"/>
                <p:nvPr/>
              </p:nvSpPr>
              <p:spPr>
                <a:xfrm>
                  <a:off x="3202415" y="6000197"/>
                  <a:ext cx="1312571" cy="335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AU" sz="1200" dirty="0">
                      <a:solidFill>
                        <a:srgbClr val="00B050"/>
                      </a:solidFill>
                    </a:rPr>
                    <a:t>Data: 20RBs</a:t>
                  </a:r>
                </a:p>
              </p:txBody>
            </p:sp>
          </p:grpSp>
          <p:sp>
            <p:nvSpPr>
              <p:cNvPr id="134" name="TextBox 133"/>
              <p:cNvSpPr txBox="1"/>
              <p:nvPr/>
            </p:nvSpPr>
            <p:spPr>
              <a:xfrm>
                <a:off x="4034568" y="4399478"/>
                <a:ext cx="474887" cy="31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100" dirty="0"/>
                  <a:t>MT</a:t>
                </a:r>
              </a:p>
            </p:txBody>
          </p:sp>
        </p:grpSp>
      </p:grpSp>
      <p:sp>
        <p:nvSpPr>
          <p:cNvPr id="135" name="TextBox 134"/>
          <p:cNvSpPr txBox="1"/>
          <p:nvPr/>
        </p:nvSpPr>
        <p:spPr>
          <a:xfrm>
            <a:off x="7977907" y="1534855"/>
            <a:ext cx="2219325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200" dirty="0"/>
              <a:t>The donor </a:t>
            </a:r>
            <a:r>
              <a:rPr lang="en-AU" sz="1200" dirty="0" err="1"/>
              <a:t>eNodeB</a:t>
            </a:r>
            <a:r>
              <a:rPr lang="en-AU" sz="1200" dirty="0"/>
              <a:t> is unable to see UEs on service side</a:t>
            </a:r>
          </a:p>
          <a:p>
            <a:endParaRPr lang="en-AU" sz="1200" dirty="0"/>
          </a:p>
          <a:p>
            <a:r>
              <a:rPr lang="en-AU" sz="1200" dirty="0"/>
              <a:t>LTE relay looks like another UE and so receives the same resources in total as any another UE directly connected to the donor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977907" y="4367227"/>
            <a:ext cx="2219325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200" dirty="0"/>
              <a:t>The donor </a:t>
            </a:r>
            <a:r>
              <a:rPr lang="en-AU" sz="1200" dirty="0" err="1"/>
              <a:t>gNodeB</a:t>
            </a:r>
            <a:r>
              <a:rPr lang="en-AU" sz="1200" dirty="0"/>
              <a:t> should be aware of UEs on the service side</a:t>
            </a:r>
          </a:p>
          <a:p>
            <a:endParaRPr lang="en-AU" sz="1200" dirty="0"/>
          </a:p>
          <a:p>
            <a:r>
              <a:rPr lang="en-AU" sz="1200" dirty="0"/>
              <a:t>This would enable the IAB-Node MT function to be provided with sufficient resources to meet its serving UE and downstream MT function demands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F92DB13-C56C-2549-806A-337F956E0140}"/>
              </a:ext>
            </a:extLst>
          </p:cNvPr>
          <p:cNvSpPr txBox="1"/>
          <p:nvPr/>
        </p:nvSpPr>
        <p:spPr>
          <a:xfrm>
            <a:off x="10668000" y="28433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RP-181734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EDB7A39-31F1-DD48-BE71-8DAF3B49B290}"/>
              </a:ext>
            </a:extLst>
          </p:cNvPr>
          <p:cNvSpPr/>
          <p:nvPr/>
        </p:nvSpPr>
        <p:spPr>
          <a:xfrm>
            <a:off x="3037364" y="1310247"/>
            <a:ext cx="1006704" cy="468539"/>
          </a:xfrm>
          <a:prstGeom prst="roundRect">
            <a:avLst/>
          </a:prstGeom>
          <a:noFill/>
          <a:ln w="57150">
            <a:solidFill>
              <a:srgbClr val="C00003">
                <a:alpha val="5098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8" name="Rounded Rectangle 137">
            <a:extLst>
              <a:ext uri="{FF2B5EF4-FFF2-40B4-BE49-F238E27FC236}">
                <a16:creationId xmlns:a16="http://schemas.microsoft.com/office/drawing/2014/main" id="{0E504B10-10D3-6F4C-B79E-FE988FB91BD8}"/>
              </a:ext>
            </a:extLst>
          </p:cNvPr>
          <p:cNvSpPr/>
          <p:nvPr/>
        </p:nvSpPr>
        <p:spPr>
          <a:xfrm>
            <a:off x="3037364" y="4354072"/>
            <a:ext cx="1006704" cy="468539"/>
          </a:xfrm>
          <a:prstGeom prst="roundRect">
            <a:avLst/>
          </a:prstGeom>
          <a:noFill/>
          <a:ln w="57150">
            <a:solidFill>
              <a:srgbClr val="C00003">
                <a:alpha val="5098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E2AFCA40-9685-2241-8EA5-455E60B32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5278"/>
          </a:xfrm>
        </p:spPr>
        <p:txBody>
          <a:bodyPr>
            <a:normAutofit fontScale="90000"/>
          </a:bodyPr>
          <a:lstStyle/>
          <a:p>
            <a:r>
              <a:rPr lang="en-AU" sz="3600" dirty="0"/>
              <a:t>Oversimplified worked example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58AF1B-3733-8743-B88D-3226173657E6}"/>
              </a:ext>
            </a:extLst>
          </p:cNvPr>
          <p:cNvSpPr txBox="1"/>
          <p:nvPr/>
        </p:nvSpPr>
        <p:spPr>
          <a:xfrm>
            <a:off x="8481798" y="6499166"/>
            <a:ext cx="3727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/>
              <a:t>NB: resource numbers simplified for illustrative purposes</a:t>
            </a:r>
          </a:p>
        </p:txBody>
      </p:sp>
    </p:spTree>
    <p:extLst>
      <p:ext uri="{BB962C8B-B14F-4D97-AF65-F5344CB8AC3E}">
        <p14:creationId xmlns:p14="http://schemas.microsoft.com/office/powerpoint/2010/main" val="1741692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280748" cy="1325563"/>
          </a:xfrm>
        </p:spPr>
        <p:txBody>
          <a:bodyPr/>
          <a:lstStyle/>
          <a:p>
            <a:r>
              <a:rPr lang="en-AU" dirty="0"/>
              <a:t>IAB architecture must efficiently support high traffic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26457"/>
            <a:ext cx="10923740" cy="4351338"/>
          </a:xfrm>
        </p:spPr>
        <p:txBody>
          <a:bodyPr>
            <a:normAutofit fontScale="85000" lnSpcReduction="10000"/>
          </a:bodyPr>
          <a:lstStyle/>
          <a:p>
            <a:r>
              <a:rPr lang="en-AU" dirty="0"/>
              <a:t>Desired outcome</a:t>
            </a:r>
          </a:p>
          <a:p>
            <a:pPr lvl="1"/>
            <a:r>
              <a:rPr lang="en-AU" dirty="0"/>
              <a:t>The final IAB architecture (TR38.874) must support both high traffic as well as coverage extension use cases</a:t>
            </a:r>
          </a:p>
          <a:p>
            <a:pPr lvl="1"/>
            <a:endParaRPr lang="en-AU" dirty="0"/>
          </a:p>
          <a:p>
            <a:r>
              <a:rPr lang="en-AU" dirty="0"/>
              <a:t>Observations</a:t>
            </a:r>
          </a:p>
          <a:p>
            <a:pPr lvl="1"/>
            <a:r>
              <a:rPr lang="en-AU" dirty="0"/>
              <a:t>In-market LTE relays are unsuitable for high traffic as the donor </a:t>
            </a:r>
            <a:r>
              <a:rPr lang="en-AU" dirty="0" err="1"/>
              <a:t>eNB</a:t>
            </a:r>
            <a:r>
              <a:rPr lang="en-AU" dirty="0"/>
              <a:t> sees the relay as a single UE and is unable to see per-bearer QoS attributes</a:t>
            </a:r>
          </a:p>
          <a:p>
            <a:pPr lvl="1"/>
            <a:r>
              <a:rPr lang="en-AU" dirty="0" err="1"/>
              <a:t>Overdimensioning</a:t>
            </a:r>
            <a:r>
              <a:rPr lang="en-AU" dirty="0"/>
              <a:t> is a very inefficient means to fulfil QoS obligations</a:t>
            </a:r>
          </a:p>
          <a:p>
            <a:pPr lvl="1"/>
            <a:r>
              <a:rPr lang="en-AU" dirty="0"/>
              <a:t>Providing the IAB </a:t>
            </a:r>
            <a:r>
              <a:rPr lang="en-AU" dirty="0" err="1"/>
              <a:t>gNB</a:t>
            </a:r>
            <a:r>
              <a:rPr lang="en-AU" dirty="0"/>
              <a:t> donor with full visibility of per-bearer QoS attributes will yield a more efficient outcome</a:t>
            </a:r>
          </a:p>
          <a:p>
            <a:pPr lvl="1"/>
            <a:endParaRPr lang="en-AU" dirty="0"/>
          </a:p>
          <a:p>
            <a:r>
              <a:rPr lang="en-AU" dirty="0"/>
              <a:t>Proposal</a:t>
            </a:r>
          </a:p>
          <a:p>
            <a:pPr lvl="1"/>
            <a:r>
              <a:rPr lang="en-AU" dirty="0"/>
              <a:t>The final selected IAB architecture must efficiently support high traffic use cases by ensuring the </a:t>
            </a:r>
            <a:r>
              <a:rPr lang="en-AU" dirty="0" err="1"/>
              <a:t>gNB</a:t>
            </a:r>
            <a:r>
              <a:rPr lang="en-AU" dirty="0"/>
              <a:t> donor has full visibility of per-bearer QoS attributes for all UEs under the service of an IAB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2924C8-DD09-F349-B377-1F238A832E3A}"/>
              </a:ext>
            </a:extLst>
          </p:cNvPr>
          <p:cNvSpPr txBox="1"/>
          <p:nvPr/>
        </p:nvSpPr>
        <p:spPr>
          <a:xfrm>
            <a:off x="10668000" y="28433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RP-181734</a:t>
            </a:r>
          </a:p>
        </p:txBody>
      </p:sp>
    </p:spTree>
    <p:extLst>
      <p:ext uri="{BB962C8B-B14F-4D97-AF65-F5344CB8AC3E}">
        <p14:creationId xmlns:p14="http://schemas.microsoft.com/office/powerpoint/2010/main" val="2617308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369</Words>
  <Application>Microsoft Office PowerPoint</Application>
  <PresentationFormat>Widescreen</PresentationFormat>
  <Paragraphs>69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Motivation for efficient QoS handling for IABs</vt:lpstr>
      <vt:lpstr>PowerPoint Presentation</vt:lpstr>
      <vt:lpstr>Oversimplified worked example</vt:lpstr>
      <vt:lpstr>IAB architecture must efficiently support high traffic cases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Bladenis, Alex</cp:lastModifiedBy>
  <cp:revision>26</cp:revision>
  <dcterms:created xsi:type="dcterms:W3CDTF">2018-08-31T08:49:32Z</dcterms:created>
  <dcterms:modified xsi:type="dcterms:W3CDTF">2018-09-03T06:53:29Z</dcterms:modified>
</cp:coreProperties>
</file>