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6"/>
  </p:notesMasterIdLst>
  <p:sldIdLst>
    <p:sldId id="482" r:id="rId2"/>
    <p:sldId id="484" r:id="rId3"/>
    <p:sldId id="483" r:id="rId4"/>
    <p:sldId id="479" r:id="rId5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90" d="100"/>
          <a:sy n="90" d="100"/>
        </p:scale>
        <p:origin x="1157" y="58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9" y="188640"/>
            <a:ext cx="9429245" cy="6418225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821256" y="260648"/>
            <a:ext cx="28804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RP-181653,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 RAN#81</a:t>
            </a:r>
            <a:endParaRPr lang="en-US" altLang="ko-KR" sz="16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Gold Coast, Australia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, Sept. 10 – Sept. 13, 2018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Agenda Item 9.3.5 [</a:t>
            </a:r>
            <a:r>
              <a:rPr lang="en-US" altLang="ko-KR" sz="1200" b="0" i="0" baseline="0" dirty="0" err="1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FS_NR_unlic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]</a:t>
            </a:r>
            <a:endParaRPr lang="en-US" altLang="ko-KR" sz="12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132475" y="6590192"/>
            <a:ext cx="7120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RP-181653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276872"/>
            <a:ext cx="8208912" cy="2088232"/>
          </a:xfrm>
        </p:spPr>
        <p:txBody>
          <a:bodyPr/>
          <a:lstStyle/>
          <a:p>
            <a: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Generalizing 2-step RACH</a:t>
            </a:r>
            <a:b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LG Electronics</a:t>
            </a:r>
            <a:endParaRPr lang="ko-KR" altLang="en-US" sz="4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RAN#80 has discussed 2-step RACH feature in the context of URLLC, NR-U, and NOMA.</a:t>
            </a:r>
          </a:p>
          <a:p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However, due to the complexity in RAN1 aspects, and no clear use case was identified, RAN#80 removed 2-step RACH from the objectives of the SIDs.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 NR-U SID vaguely describes support for 2-step RACH.</a:t>
            </a:r>
          </a:p>
          <a:p>
            <a:pPr lvl="2"/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Discussion in RAN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584" y="4592581"/>
            <a:ext cx="7155751" cy="106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9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Though not explicitly stated in SID (RP-181339), RAN2 has focused on RACH enhancement in NR-U SI.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Enhancement of 4-step RACH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Introduction of 2-step RACH</a:t>
            </a:r>
          </a:p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Some companies felt that 2-step RACH should not be limited to NR-U but should be applicable to other use cases, e.g. NOMA, URLLC, for efficient use of RAN2 resource.</a:t>
            </a:r>
          </a:p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 also agreed that all legacy RACH triggers could be applicable to 2-step RACH.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Access to CONNECTED, handover, data arrival, SI request, BFR, etc.</a:t>
            </a:r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Discussion in RAN2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Deprioritize 2-step RACH in NR-U study item, because;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SID does not have clear objectives on 2-step RACH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clear use case has been identified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Benefits of 2-step RACH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has not been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justified</a:t>
            </a:r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RAN allows to study 2-step RACH in NR-U;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MAC procedure should not be designed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specific to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NR-U use case but should be generalized to be applicable to other use cases;</a:t>
            </a:r>
          </a:p>
          <a:p>
            <a:pPr lvl="2"/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However, PHY procedure may be designed specific to NR-U considering the workload in RAN1</a:t>
            </a:r>
          </a:p>
          <a:p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Proposal for 2-step RACH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4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18952</TotalTime>
  <Words>243</Words>
  <Application>Microsoft Office PowerPoint</Application>
  <PresentationFormat>A4 용지(210x297mm)</PresentationFormat>
  <Paragraphs>22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Generalizing 2-step RACH  LG Electronics</vt:lpstr>
      <vt:lpstr>Discussion in RAN</vt:lpstr>
      <vt:lpstr>Discussion in RAN2</vt:lpstr>
      <vt:lpstr>Proposal for 2-step RACH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466</cp:revision>
  <dcterms:created xsi:type="dcterms:W3CDTF">2014-06-23T02:51:18Z</dcterms:created>
  <dcterms:modified xsi:type="dcterms:W3CDTF">2018-09-03T23:02:51Z</dcterms:modified>
</cp:coreProperties>
</file>