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 autoCompressPictures="0">
  <p:sldMasterIdLst>
    <p:sldMasterId id="2147483673" r:id="rId1"/>
    <p:sldMasterId id="2147483661" r:id="rId2"/>
  </p:sldMasterIdLst>
  <p:notesMasterIdLst>
    <p:notesMasterId r:id="rId8"/>
  </p:notesMasterIdLst>
  <p:handoutMasterIdLst>
    <p:handoutMasterId r:id="rId9"/>
  </p:handoutMasterIdLst>
  <p:sldIdLst>
    <p:sldId id="267" r:id="rId3"/>
    <p:sldId id="257" r:id="rId4"/>
    <p:sldId id="270" r:id="rId5"/>
    <p:sldId id="269" r:id="rId6"/>
    <p:sldId id="271" r:id="rId7"/>
  </p:sldIdLst>
  <p:sldSz cx="9144000" cy="5143500" type="screen16x9"/>
  <p:notesSz cx="6858000" cy="9144000"/>
  <p:defaultTextStyle>
    <a:defPPr>
      <a:defRPr lang="en-US"/>
    </a:defPPr>
    <a:lvl1pPr marL="0" algn="l" defTabSz="457147" rtl="0" eaLnBrk="1" latinLnBrk="0" hangingPunct="1">
      <a:defRPr sz="1768" kern="1200">
        <a:solidFill>
          <a:schemeClr val="tx1"/>
        </a:solidFill>
        <a:latin typeface="+mn-lt"/>
        <a:ea typeface="+mn-ea"/>
        <a:cs typeface="+mn-cs"/>
      </a:defRPr>
    </a:lvl1pPr>
    <a:lvl2pPr marL="457147" algn="l" defTabSz="457147" rtl="0" eaLnBrk="1" latinLnBrk="0" hangingPunct="1">
      <a:defRPr sz="1768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457147" rtl="0" eaLnBrk="1" latinLnBrk="0" hangingPunct="1">
      <a:defRPr sz="1768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457147" rtl="0" eaLnBrk="1" latinLnBrk="0" hangingPunct="1">
      <a:defRPr sz="1768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457147" rtl="0" eaLnBrk="1" latinLnBrk="0" hangingPunct="1">
      <a:defRPr sz="1768" kern="1200">
        <a:solidFill>
          <a:schemeClr val="tx1"/>
        </a:solidFill>
        <a:latin typeface="+mn-lt"/>
        <a:ea typeface="+mn-ea"/>
        <a:cs typeface="+mn-cs"/>
      </a:defRPr>
    </a:lvl5pPr>
    <a:lvl6pPr marL="2285733" algn="l" defTabSz="457147" rtl="0" eaLnBrk="1" latinLnBrk="0" hangingPunct="1">
      <a:defRPr sz="1768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457147" rtl="0" eaLnBrk="1" latinLnBrk="0" hangingPunct="1">
      <a:defRPr sz="1768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457147" rtl="0" eaLnBrk="1" latinLnBrk="0" hangingPunct="1">
      <a:defRPr sz="1768" kern="1200">
        <a:solidFill>
          <a:schemeClr val="tx1"/>
        </a:solidFill>
        <a:latin typeface="+mn-lt"/>
        <a:ea typeface="+mn-ea"/>
        <a:cs typeface="+mn-cs"/>
      </a:defRPr>
    </a:lvl8pPr>
    <a:lvl9pPr marL="3657173" algn="l" defTabSz="457147" rtl="0" eaLnBrk="1" latinLnBrk="0" hangingPunct="1">
      <a:defRPr sz="176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48C"/>
    <a:srgbClr val="00A6E9"/>
    <a:srgbClr val="0097E9"/>
    <a:srgbClr val="1994CC"/>
    <a:srgbClr val="1F82D3"/>
    <a:srgbClr val="C5EFFF"/>
    <a:srgbClr val="69BFE9"/>
    <a:srgbClr val="34B1D3"/>
    <a:srgbClr val="A3DFFF"/>
    <a:srgbClr val="8CD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7771" autoAdjust="0"/>
  </p:normalViewPr>
  <p:slideViewPr>
    <p:cSldViewPr snapToGrid="0" snapToObjects="1">
      <p:cViewPr varScale="1">
        <p:scale>
          <a:sx n="78" d="100"/>
          <a:sy n="78" d="100"/>
        </p:scale>
        <p:origin x="1339" y="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014C9F-027F-9942-B02C-EAFD09BA7B0E}" type="datetime1">
              <a:rPr lang="en-US" smtClean="0"/>
              <a:t>9/3/2018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BF1A0-7E0A-D145-901B-909B4F982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1739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E59D96-C5E1-F64E-9116-3C1A0D855A7C}" type="datetime1">
              <a:rPr lang="en-US" smtClean="0"/>
              <a:t>9/3/2018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5DCF13-E3D8-7341-B9F2-2D7764FD7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548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147" rtl="0" eaLnBrk="1" latinLnBrk="0" hangingPunct="1">
      <a:defRPr sz="1206" kern="1200">
        <a:solidFill>
          <a:schemeClr val="tx1"/>
        </a:solidFill>
        <a:latin typeface="+mn-lt"/>
        <a:ea typeface="+mn-ea"/>
        <a:cs typeface="+mn-cs"/>
      </a:defRPr>
    </a:lvl1pPr>
    <a:lvl2pPr marL="457147" algn="l" defTabSz="457147" rtl="0" eaLnBrk="1" latinLnBrk="0" hangingPunct="1">
      <a:defRPr sz="1206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457147" rtl="0" eaLnBrk="1" latinLnBrk="0" hangingPunct="1">
      <a:defRPr sz="1206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457147" rtl="0" eaLnBrk="1" latinLnBrk="0" hangingPunct="1">
      <a:defRPr sz="1206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457147" rtl="0" eaLnBrk="1" latinLnBrk="0" hangingPunct="1">
      <a:defRPr sz="1206" kern="1200">
        <a:solidFill>
          <a:schemeClr val="tx1"/>
        </a:solidFill>
        <a:latin typeface="+mn-lt"/>
        <a:ea typeface="+mn-ea"/>
        <a:cs typeface="+mn-cs"/>
      </a:defRPr>
    </a:lvl5pPr>
    <a:lvl6pPr marL="2285733" algn="l" defTabSz="457147" rtl="0" eaLnBrk="1" latinLnBrk="0" hangingPunct="1">
      <a:defRPr sz="1206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457147" rtl="0" eaLnBrk="1" latinLnBrk="0" hangingPunct="1">
      <a:defRPr sz="1206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457147" rtl="0" eaLnBrk="1" latinLnBrk="0" hangingPunct="1">
      <a:defRPr sz="1206" kern="1200">
        <a:solidFill>
          <a:schemeClr val="tx1"/>
        </a:solidFill>
        <a:latin typeface="+mn-lt"/>
        <a:ea typeface="+mn-ea"/>
        <a:cs typeface="+mn-cs"/>
      </a:defRPr>
    </a:lvl8pPr>
    <a:lvl9pPr marL="3657173" algn="l" defTabSz="457147" rtl="0" eaLnBrk="1" latinLnBrk="0" hangingPunct="1">
      <a:defRPr sz="12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1625" y="1948534"/>
            <a:ext cx="8540750" cy="61330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1625" y="2566070"/>
            <a:ext cx="8540750" cy="487892"/>
          </a:xfrm>
          <a:prstGeom prst="rect">
            <a:avLst/>
          </a:prstGeom>
        </p:spPr>
        <p:txBody>
          <a:bodyPr lIns="113761" tIns="56880" rIns="113761" bIns="56880">
            <a:normAutofit/>
          </a:bodyPr>
          <a:lstStyle>
            <a:lvl1pPr marL="0" indent="0" algn="ctr">
              <a:buNone/>
              <a:defRPr sz="1688">
                <a:solidFill>
                  <a:srgbClr val="C5EFFF"/>
                </a:solidFill>
              </a:defRPr>
            </a:lvl1pPr>
            <a:lvl2pPr marL="384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52" y="4582056"/>
            <a:ext cx="2895600" cy="274637"/>
          </a:xfrm>
        </p:spPr>
        <p:txBody>
          <a:bodyPr anchor="ctr" anchorCtr="0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102030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110326"/>
            <a:ext cx="8229600" cy="33049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80"/>
            </a:lvl1pPr>
            <a:lvl2pPr marL="384112" indent="0">
              <a:buFontTx/>
              <a:buNone/>
              <a:defRPr/>
            </a:lvl2pPr>
            <a:lvl3pPr marL="768225" indent="0">
              <a:buFontTx/>
              <a:buNone/>
              <a:defRPr/>
            </a:lvl3pPr>
            <a:lvl4pPr marL="1152337" indent="0">
              <a:buFontTx/>
              <a:buNone/>
              <a:defRPr/>
            </a:lvl4pPr>
            <a:lvl5pPr marL="1536449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57200" y="325713"/>
            <a:ext cx="8229600" cy="4333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499D7FB9-DFA0-0648-B83F-85CAC9956D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4CDB27A-3FC9-E146-83B0-DB8A10BF0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23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Header Ba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57201" y="325713"/>
            <a:ext cx="4005231" cy="433387"/>
          </a:xfr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E3C9803-6E68-F345-8F74-541336F43E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8BDFA8-3663-1B4D-82F7-E344CA0700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63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E3C9803-6E68-F345-8F74-541336F43E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8BDFA8-3663-1B4D-82F7-E344CA0700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078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/Ending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A936024-F88B-404C-9F1B-DE28172AF4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1625" y="1948534"/>
            <a:ext cx="8540750" cy="613303"/>
          </a:xfrm>
        </p:spPr>
        <p:txBody>
          <a:bodyPr>
            <a:normAutofit/>
          </a:bodyPr>
          <a:lstStyle>
            <a:lvl1pPr algn="ctr">
              <a:defRPr sz="3377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1CBC3F0-7762-6E41-BB5D-62715AFDC3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1625" y="2566070"/>
            <a:ext cx="8540750" cy="487892"/>
          </a:xfrm>
          <a:prstGeom prst="rect">
            <a:avLst/>
          </a:prstGeom>
        </p:spPr>
        <p:txBody>
          <a:bodyPr lIns="113761" tIns="56880" rIns="113761" bIns="56880">
            <a:normAutofit/>
          </a:bodyPr>
          <a:lstStyle>
            <a:lvl1pPr marL="0" indent="0" algn="ctr">
              <a:buNone/>
              <a:defRPr sz="1688">
                <a:solidFill>
                  <a:srgbClr val="C5EFFF"/>
                </a:solidFill>
              </a:defRPr>
            </a:lvl1pPr>
            <a:lvl2pPr marL="384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FD83042-38C6-9747-A878-32C46FF287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30F7565-2684-D047-A214-114D90BFCD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903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531585"/>
            <a:ext cx="5024967" cy="28836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57200" y="325713"/>
            <a:ext cx="8229600" cy="4333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3"/>
          </p:nvPr>
        </p:nvSpPr>
        <p:spPr>
          <a:xfrm>
            <a:off x="457200" y="1009875"/>
            <a:ext cx="8229600" cy="270934"/>
          </a:xfrm>
        </p:spPr>
        <p:txBody>
          <a:bodyPr anchor="ctr">
            <a:noAutofit/>
          </a:bodyPr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13">
                <a:solidFill>
                  <a:srgbClr val="00A6E9"/>
                </a:solidFill>
              </a:defRPr>
            </a:lvl1pPr>
            <a:lvl2pPr marL="384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25520315-7D3A-7841-8DBB-184258C95D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CB397AE1-FDB6-524A-B917-0E3A7365F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49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Larg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5715000" y="1531830"/>
            <a:ext cx="2971800" cy="288300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1" y="1531585"/>
            <a:ext cx="5024967" cy="288369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457200" y="325713"/>
            <a:ext cx="8229600" cy="43338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6136F47F-7860-C041-BEF4-24770550752F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457200" y="1009875"/>
            <a:ext cx="8229600" cy="270934"/>
          </a:xfrm>
        </p:spPr>
        <p:txBody>
          <a:bodyPr anchor="ctr">
            <a:noAutofit/>
          </a:bodyPr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13">
                <a:solidFill>
                  <a:srgbClr val="00A6E9"/>
                </a:solidFill>
              </a:defRPr>
            </a:lvl1pPr>
            <a:lvl2pPr marL="384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F5F8236-CD7A-9247-A90B-AEE9C7CAE5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C4E7004-233A-9C41-8AE7-B42535A647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654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ith Heading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1585"/>
            <a:ext cx="3998383" cy="340783"/>
          </a:xfrm>
        </p:spPr>
        <p:txBody>
          <a:bodyPr anchor="ctr">
            <a:noAutofit/>
          </a:bodyPr>
          <a:lstStyle>
            <a:lvl1pPr marL="0" indent="0">
              <a:buNone/>
              <a:defRPr sz="1486" b="0">
                <a:solidFill>
                  <a:srgbClr val="00848C"/>
                </a:solidFill>
              </a:defRPr>
            </a:lvl1pPr>
            <a:lvl2pPr marL="384113" indent="0">
              <a:buNone/>
              <a:defRPr sz="1688" b="1"/>
            </a:lvl2pPr>
            <a:lvl3pPr marL="768225" indent="0">
              <a:buNone/>
              <a:defRPr sz="1486" b="1"/>
            </a:lvl3pPr>
            <a:lvl4pPr marL="1152337" indent="0">
              <a:buNone/>
              <a:defRPr sz="1351" b="1"/>
            </a:lvl4pPr>
            <a:lvl5pPr marL="1536449" indent="0">
              <a:buNone/>
              <a:defRPr sz="1351" b="1"/>
            </a:lvl5pPr>
            <a:lvl6pPr marL="1920562" indent="0">
              <a:buNone/>
              <a:defRPr sz="1351" b="1"/>
            </a:lvl6pPr>
            <a:lvl7pPr marL="2304674" indent="0">
              <a:buNone/>
              <a:defRPr sz="1351" b="1"/>
            </a:lvl7pPr>
            <a:lvl8pPr marL="2688787" indent="0">
              <a:buNone/>
              <a:defRPr sz="1351" b="1"/>
            </a:lvl8pPr>
            <a:lvl9pPr marL="3072899" indent="0">
              <a:buNone/>
              <a:defRPr sz="1351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57202" y="1872368"/>
            <a:ext cx="3998382" cy="2519715"/>
          </a:xfrm>
        </p:spPr>
        <p:txBody>
          <a:bodyPr/>
          <a:lstStyle>
            <a:lvl1pPr>
              <a:defRPr sz="1351"/>
            </a:lvl1pPr>
            <a:lvl2pPr>
              <a:defRPr sz="1148"/>
            </a:lvl2pPr>
            <a:lvl3pPr>
              <a:defRPr sz="1013"/>
            </a:lvl3pPr>
            <a:lvl4pPr>
              <a:defRPr sz="878"/>
            </a:lvl4pPr>
            <a:lvl5pPr>
              <a:defRPr sz="74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4693708" y="1531585"/>
            <a:ext cx="3993092" cy="288325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457200" y="325713"/>
            <a:ext cx="8229600" cy="43338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9DDDEEF5-2C50-B549-B858-26AE8C743149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457200" y="1009875"/>
            <a:ext cx="8229600" cy="270934"/>
          </a:xfrm>
        </p:spPr>
        <p:txBody>
          <a:bodyPr anchor="ctr">
            <a:noAutofit/>
          </a:bodyPr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13">
                <a:solidFill>
                  <a:srgbClr val="00A6E9"/>
                </a:solidFill>
              </a:defRPr>
            </a:lvl1pPr>
            <a:lvl2pPr marL="384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Footer Placeholder 4">
            <a:extLst>
              <a:ext uri="{FF2B5EF4-FFF2-40B4-BE49-F238E27FC236}">
                <a16:creationId xmlns:a16="http://schemas.microsoft.com/office/drawing/2014/main" id="{75143C24-8106-3846-8D1A-674AA1722A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831DE6C-605D-7248-8813-33E9624F85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283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Conten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457200" y="3141135"/>
            <a:ext cx="3998383" cy="340783"/>
          </a:xfrm>
        </p:spPr>
        <p:txBody>
          <a:bodyPr anchor="ctr">
            <a:normAutofit/>
          </a:bodyPr>
          <a:lstStyle>
            <a:lvl1pPr marL="0" indent="0">
              <a:buNone/>
              <a:defRPr sz="1148" b="0">
                <a:solidFill>
                  <a:srgbClr val="00848C"/>
                </a:solidFill>
              </a:defRPr>
            </a:lvl1pPr>
            <a:lvl2pPr marL="384113" indent="0">
              <a:buNone/>
              <a:defRPr sz="1688" b="1"/>
            </a:lvl2pPr>
            <a:lvl3pPr marL="768225" indent="0">
              <a:buNone/>
              <a:defRPr sz="1486" b="1"/>
            </a:lvl3pPr>
            <a:lvl4pPr marL="1152337" indent="0">
              <a:buNone/>
              <a:defRPr sz="1351" b="1"/>
            </a:lvl4pPr>
            <a:lvl5pPr marL="1536449" indent="0">
              <a:buNone/>
              <a:defRPr sz="1351" b="1"/>
            </a:lvl5pPr>
            <a:lvl6pPr marL="1920562" indent="0">
              <a:buNone/>
              <a:defRPr sz="1351" b="1"/>
            </a:lvl6pPr>
            <a:lvl7pPr marL="2304674" indent="0">
              <a:buNone/>
              <a:defRPr sz="1351" b="1"/>
            </a:lvl7pPr>
            <a:lvl8pPr marL="2688787" indent="0">
              <a:buNone/>
              <a:defRPr sz="1351" b="1"/>
            </a:lvl8pPr>
            <a:lvl9pPr marL="3072899" indent="0">
              <a:buNone/>
              <a:defRPr sz="1351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57202" y="3481918"/>
            <a:ext cx="3998382" cy="910165"/>
          </a:xfrm>
        </p:spPr>
        <p:txBody>
          <a:bodyPr/>
          <a:lstStyle>
            <a:lvl1pPr>
              <a:defRPr sz="1013"/>
            </a:lvl1pPr>
            <a:lvl2pPr>
              <a:defRPr sz="945"/>
            </a:lvl2pPr>
            <a:lvl3pPr>
              <a:defRPr sz="810"/>
            </a:lvl3pPr>
            <a:lvl4pPr>
              <a:defRPr sz="743"/>
            </a:lvl4pPr>
            <a:lvl5pPr>
              <a:defRPr sz="675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457202" y="1531585"/>
            <a:ext cx="3998382" cy="1394707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6"/>
          </p:nvPr>
        </p:nvSpPr>
        <p:spPr>
          <a:xfrm>
            <a:off x="4688418" y="3141135"/>
            <a:ext cx="3998383" cy="340783"/>
          </a:xfrm>
        </p:spPr>
        <p:txBody>
          <a:bodyPr anchor="ctr">
            <a:normAutofit/>
          </a:bodyPr>
          <a:lstStyle>
            <a:lvl1pPr marL="0" indent="0">
              <a:buNone/>
              <a:defRPr sz="1148" b="0">
                <a:solidFill>
                  <a:srgbClr val="00848C"/>
                </a:solidFill>
              </a:defRPr>
            </a:lvl1pPr>
            <a:lvl2pPr marL="384113" indent="0">
              <a:buNone/>
              <a:defRPr sz="1688" b="1"/>
            </a:lvl2pPr>
            <a:lvl3pPr marL="768225" indent="0">
              <a:buNone/>
              <a:defRPr sz="1486" b="1"/>
            </a:lvl3pPr>
            <a:lvl4pPr marL="1152337" indent="0">
              <a:buNone/>
              <a:defRPr sz="1351" b="1"/>
            </a:lvl4pPr>
            <a:lvl5pPr marL="1536449" indent="0">
              <a:buNone/>
              <a:defRPr sz="1351" b="1"/>
            </a:lvl5pPr>
            <a:lvl6pPr marL="1920562" indent="0">
              <a:buNone/>
              <a:defRPr sz="1351" b="1"/>
            </a:lvl6pPr>
            <a:lvl7pPr marL="2304674" indent="0">
              <a:buNone/>
              <a:defRPr sz="1351" b="1"/>
            </a:lvl7pPr>
            <a:lvl8pPr marL="2688787" indent="0">
              <a:buNone/>
              <a:defRPr sz="1351" b="1"/>
            </a:lvl8pPr>
            <a:lvl9pPr marL="3072899" indent="0">
              <a:buNone/>
              <a:defRPr sz="1351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7"/>
          </p:nvPr>
        </p:nvSpPr>
        <p:spPr>
          <a:xfrm>
            <a:off x="4688418" y="3481918"/>
            <a:ext cx="3998382" cy="910165"/>
          </a:xfrm>
        </p:spPr>
        <p:txBody>
          <a:bodyPr/>
          <a:lstStyle>
            <a:lvl1pPr>
              <a:defRPr sz="1013"/>
            </a:lvl1pPr>
            <a:lvl2pPr>
              <a:defRPr sz="945"/>
            </a:lvl2pPr>
            <a:lvl3pPr>
              <a:defRPr sz="810"/>
            </a:lvl3pPr>
            <a:lvl4pPr>
              <a:defRPr sz="743"/>
            </a:lvl4pPr>
            <a:lvl5pPr>
              <a:defRPr sz="675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4688418" y="1531585"/>
            <a:ext cx="3998382" cy="1394707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457200" y="325713"/>
            <a:ext cx="8229600" cy="43338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91CEA660-BBEF-ED4F-BD74-BA50F14BE534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457200" y="1009875"/>
            <a:ext cx="8229600" cy="270934"/>
          </a:xfrm>
        </p:spPr>
        <p:txBody>
          <a:bodyPr anchor="ctr">
            <a:noAutofit/>
          </a:bodyPr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13">
                <a:solidFill>
                  <a:srgbClr val="00A6E9"/>
                </a:solidFill>
              </a:defRPr>
            </a:lvl1pPr>
            <a:lvl2pPr marL="384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2" name="Footer Placeholder 4">
            <a:extLst>
              <a:ext uri="{FF2B5EF4-FFF2-40B4-BE49-F238E27FC236}">
                <a16:creationId xmlns:a16="http://schemas.microsoft.com/office/drawing/2014/main" id="{0DB58FD7-199A-4B45-83C6-93BAB62498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E08DD613-26F9-7A40-AA1E-61EFCDBE20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787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952501" y="1531584"/>
            <a:ext cx="7239000" cy="2897541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457200" y="325713"/>
            <a:ext cx="8229600" cy="43338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13504224-65F3-FB4B-A75C-DA8175537E32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457200" y="1009875"/>
            <a:ext cx="8229600" cy="270934"/>
          </a:xfrm>
        </p:spPr>
        <p:txBody>
          <a:bodyPr anchor="ctr">
            <a:noAutofit/>
          </a:bodyPr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13">
                <a:solidFill>
                  <a:srgbClr val="00A6E9"/>
                </a:solidFill>
              </a:defRPr>
            </a:lvl1pPr>
            <a:lvl2pPr marL="384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9394C21-A5D7-FA43-98AD-6815EC7260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734C5102-7C2D-4744-AB91-D116588DE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892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878033"/>
            <a:ext cx="3998383" cy="2524636"/>
          </a:xfrm>
        </p:spPr>
        <p:txBody>
          <a:bodyPr/>
          <a:lstStyle>
            <a:lvl1pPr marL="0" indent="0">
              <a:buNone/>
              <a:defRPr sz="1148"/>
            </a:lvl1pPr>
            <a:lvl2pPr marL="384113" indent="0">
              <a:buNone/>
              <a:defRPr sz="1013"/>
            </a:lvl2pPr>
            <a:lvl3pPr marL="768225" indent="0">
              <a:buNone/>
              <a:defRPr sz="810"/>
            </a:lvl3pPr>
            <a:lvl4pPr marL="1152337" indent="0">
              <a:buNone/>
              <a:defRPr sz="743"/>
            </a:lvl4pPr>
            <a:lvl5pPr marL="1536449" indent="0">
              <a:buNone/>
              <a:defRPr sz="743"/>
            </a:lvl5pPr>
            <a:lvl6pPr marL="1920562" indent="0">
              <a:buNone/>
              <a:defRPr sz="743"/>
            </a:lvl6pPr>
            <a:lvl7pPr marL="2304674" indent="0">
              <a:buNone/>
              <a:defRPr sz="743"/>
            </a:lvl7pPr>
            <a:lvl8pPr marL="2688787" indent="0">
              <a:buNone/>
              <a:defRPr sz="743"/>
            </a:lvl8pPr>
            <a:lvl9pPr marL="3072899" indent="0">
              <a:buNone/>
              <a:defRPr sz="743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457200" y="1537250"/>
            <a:ext cx="3998383" cy="340783"/>
          </a:xfrm>
        </p:spPr>
        <p:txBody>
          <a:bodyPr anchor="ctr">
            <a:noAutofit/>
          </a:bodyPr>
          <a:lstStyle>
            <a:lvl1pPr marL="0" indent="0">
              <a:buNone/>
              <a:defRPr sz="1486" b="0">
                <a:solidFill>
                  <a:srgbClr val="00848C"/>
                </a:solidFill>
              </a:defRPr>
            </a:lvl1pPr>
            <a:lvl2pPr marL="384113" indent="0">
              <a:buNone/>
              <a:defRPr sz="1688" b="1"/>
            </a:lvl2pPr>
            <a:lvl3pPr marL="768225" indent="0">
              <a:buNone/>
              <a:defRPr sz="1486" b="1"/>
            </a:lvl3pPr>
            <a:lvl4pPr marL="1152337" indent="0">
              <a:buNone/>
              <a:defRPr sz="1351" b="1"/>
            </a:lvl4pPr>
            <a:lvl5pPr marL="1536449" indent="0">
              <a:buNone/>
              <a:defRPr sz="1351" b="1"/>
            </a:lvl5pPr>
            <a:lvl6pPr marL="1920562" indent="0">
              <a:buNone/>
              <a:defRPr sz="1351" b="1"/>
            </a:lvl6pPr>
            <a:lvl7pPr marL="2304674" indent="0">
              <a:buNone/>
              <a:defRPr sz="1351" b="1"/>
            </a:lvl7pPr>
            <a:lvl8pPr marL="2688787" indent="0">
              <a:buNone/>
              <a:defRPr sz="1351" b="1"/>
            </a:lvl8pPr>
            <a:lvl9pPr marL="3072899" indent="0">
              <a:buNone/>
              <a:defRPr sz="1351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88417" y="1531585"/>
            <a:ext cx="3998382" cy="2871083"/>
          </a:xfrm>
        </p:spPr>
        <p:txBody>
          <a:bodyPr/>
          <a:lstStyle>
            <a:lvl1pPr>
              <a:defRPr sz="1351"/>
            </a:lvl1pPr>
            <a:lvl2pPr>
              <a:defRPr sz="1148"/>
            </a:lvl2pPr>
            <a:lvl3pPr>
              <a:defRPr sz="1013"/>
            </a:lvl3pPr>
            <a:lvl4pPr>
              <a:defRPr sz="878"/>
            </a:lvl4pPr>
            <a:lvl5pPr>
              <a:defRPr sz="74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457200" y="325713"/>
            <a:ext cx="8229600" cy="43338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FF4ABCA8-9773-0A44-AD5B-3FC4B4CEF4C4}"/>
              </a:ext>
            </a:extLst>
          </p:cNvPr>
          <p:cNvSpPr>
            <a:spLocks noGrp="1"/>
          </p:cNvSpPr>
          <p:nvPr>
            <p:ph type="subTitle" idx="15"/>
          </p:nvPr>
        </p:nvSpPr>
        <p:spPr>
          <a:xfrm>
            <a:off x="457200" y="1009875"/>
            <a:ext cx="8229600" cy="270934"/>
          </a:xfrm>
        </p:spPr>
        <p:txBody>
          <a:bodyPr anchor="ctr">
            <a:noAutofit/>
          </a:bodyPr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13">
                <a:solidFill>
                  <a:srgbClr val="00A6E9"/>
                </a:solidFill>
              </a:defRPr>
            </a:lvl1pPr>
            <a:lvl2pPr marL="384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6783E91D-E4AA-734B-B7BC-1C3DACF67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B884878D-3CBE-694B-B2B3-1C083EC873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413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57200" y="325713"/>
            <a:ext cx="8229600" cy="43338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0677FD6-9789-A04C-BD1C-45B65AA93E5B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457200" y="1009875"/>
            <a:ext cx="8229600" cy="270934"/>
          </a:xfrm>
        </p:spPr>
        <p:txBody>
          <a:bodyPr anchor="ctr">
            <a:noAutofit/>
          </a:bodyPr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13">
                <a:solidFill>
                  <a:srgbClr val="00A6E9"/>
                </a:solidFill>
              </a:defRPr>
            </a:lvl1pPr>
            <a:lvl2pPr marL="384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0E90DB9-4AAA-0043-AC9C-80CF51F91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3671CD8-AD41-1E42-B74C-FB3AAC5EF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00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ub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57200" y="325713"/>
            <a:ext cx="8229600" cy="43338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E3C9803-6E68-F345-8F74-541336F43E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8BDFA8-3663-1B4D-82F7-E344CA0700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104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26228"/>
            <a:ext cx="8229600" cy="481542"/>
          </a:xfrm>
          <a:prstGeom prst="rect">
            <a:avLst/>
          </a:prstGeom>
        </p:spPr>
        <p:txBody>
          <a:bodyPr vert="horz" lIns="113761" tIns="56880" rIns="113761" bIns="56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55452" y="4582056"/>
            <a:ext cx="698499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0362" y="4582056"/>
            <a:ext cx="2895600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3713" y="4582056"/>
            <a:ext cx="5482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675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A41C70E-4E3C-4643-98D3-2DC7678059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422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dt="0"/>
  <p:txStyles>
    <p:titleStyle>
      <a:lvl1pPr algn="ctr" defTabSz="384113" rtl="0" eaLnBrk="1" latinLnBrk="0" hangingPunct="1">
        <a:spcBef>
          <a:spcPct val="0"/>
        </a:spcBef>
        <a:buNone/>
        <a:defRPr sz="3377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8084" indent="-288084" algn="l" defTabSz="384113" rtl="0" eaLnBrk="1" latinLnBrk="0" hangingPunct="1">
        <a:spcBef>
          <a:spcPct val="20000"/>
        </a:spcBef>
        <a:buFont typeface="Arial"/>
        <a:buChar char="•"/>
        <a:defRPr sz="2701" kern="1200">
          <a:solidFill>
            <a:schemeClr val="tx1"/>
          </a:solidFill>
          <a:latin typeface="+mn-lt"/>
          <a:ea typeface="+mn-ea"/>
          <a:cs typeface="+mn-cs"/>
        </a:defRPr>
      </a:lvl1pPr>
      <a:lvl2pPr marL="624182" indent="-240071" algn="l" defTabSz="384113" rtl="0" eaLnBrk="1" latinLnBrk="0" hangingPunct="1">
        <a:spcBef>
          <a:spcPct val="20000"/>
        </a:spcBef>
        <a:buFont typeface="Arial"/>
        <a:buChar char="–"/>
        <a:defRPr sz="2364" kern="1200">
          <a:solidFill>
            <a:schemeClr val="tx1"/>
          </a:solidFill>
          <a:latin typeface="+mn-lt"/>
          <a:ea typeface="+mn-ea"/>
          <a:cs typeface="+mn-cs"/>
        </a:defRPr>
      </a:lvl2pPr>
      <a:lvl3pPr marL="960281" indent="-192056" algn="l" defTabSz="384113" rtl="0" eaLnBrk="1" latinLnBrk="0" hangingPunct="1">
        <a:spcBef>
          <a:spcPct val="20000"/>
        </a:spcBef>
        <a:buFont typeface="Arial"/>
        <a:buChar char="•"/>
        <a:defRPr sz="2026" kern="1200">
          <a:solidFill>
            <a:schemeClr val="tx1"/>
          </a:solidFill>
          <a:latin typeface="+mn-lt"/>
          <a:ea typeface="+mn-ea"/>
          <a:cs typeface="+mn-cs"/>
        </a:defRPr>
      </a:lvl3pPr>
      <a:lvl4pPr marL="1344393" indent="-192056" algn="l" defTabSz="384113" rtl="0" eaLnBrk="1" latinLnBrk="0" hangingPunct="1">
        <a:spcBef>
          <a:spcPct val="20000"/>
        </a:spcBef>
        <a:buFont typeface="Arial"/>
        <a:buChar char="–"/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28505" indent="-192056" algn="l" defTabSz="384113" rtl="0" eaLnBrk="1" latinLnBrk="0" hangingPunct="1">
        <a:spcBef>
          <a:spcPct val="20000"/>
        </a:spcBef>
        <a:buFont typeface="Arial"/>
        <a:buChar char="»"/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12618" indent="-192056" algn="l" defTabSz="384113" rtl="0" eaLnBrk="1" latinLnBrk="0" hangingPunct="1">
        <a:spcBef>
          <a:spcPct val="20000"/>
        </a:spcBef>
        <a:buFont typeface="Arial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496730" indent="-192056" algn="l" defTabSz="384113" rtl="0" eaLnBrk="1" latinLnBrk="0" hangingPunct="1">
        <a:spcBef>
          <a:spcPct val="20000"/>
        </a:spcBef>
        <a:buFont typeface="Arial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2880843" indent="-192056" algn="l" defTabSz="384113" rtl="0" eaLnBrk="1" latinLnBrk="0" hangingPunct="1">
        <a:spcBef>
          <a:spcPct val="20000"/>
        </a:spcBef>
        <a:buFont typeface="Arial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264955" indent="-192056" algn="l" defTabSz="384113" rtl="0" eaLnBrk="1" latinLnBrk="0" hangingPunct="1">
        <a:spcBef>
          <a:spcPct val="20000"/>
        </a:spcBef>
        <a:buFont typeface="Arial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1pPr>
      <a:lvl2pPr marL="384113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2pPr>
      <a:lvl3pPr marL="768225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3pPr>
      <a:lvl4pPr marL="1152337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4pPr>
      <a:lvl5pPr marL="1536449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5pPr>
      <a:lvl6pPr marL="1920562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6pPr>
      <a:lvl7pPr marL="2304674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7pPr>
      <a:lvl8pPr marL="2688787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8pPr>
      <a:lvl9pPr marL="3072899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4019"/>
            <a:ext cx="8229600" cy="642093"/>
          </a:xfrm>
          <a:prstGeom prst="rect">
            <a:avLst/>
          </a:prstGeom>
        </p:spPr>
        <p:txBody>
          <a:bodyPr vert="horz" lIns="113761" tIns="56880" rIns="113761" bIns="5688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0809"/>
            <a:ext cx="8229600" cy="3134468"/>
          </a:xfrm>
          <a:prstGeom prst="rect">
            <a:avLst/>
          </a:prstGeom>
        </p:spPr>
        <p:txBody>
          <a:bodyPr vert="horz" lIns="113761" tIns="56880" rIns="113761" bIns="5688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1964" y="4752479"/>
            <a:ext cx="3198812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marL="0" marR="0" indent="0" algn="l" defTabSz="3841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75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©2018 </a:t>
            </a:r>
            <a:r>
              <a:rPr lang="en-US" dirty="0" err="1"/>
              <a:t>Sequans</a:t>
            </a:r>
            <a:r>
              <a:rPr lang="en-US" dirty="0"/>
              <a:t> Communications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7265" y="4752479"/>
            <a:ext cx="362817" cy="274637"/>
          </a:xfrm>
          <a:prstGeom prst="rect">
            <a:avLst/>
          </a:prstGeom>
        </p:spPr>
        <p:txBody>
          <a:bodyPr vert="horz" lIns="113761" tIns="56880" rIns="113761" bIns="56880" rtlCol="0" anchor="ctr"/>
          <a:lstStyle>
            <a:lvl1pPr algn="l">
              <a:defRPr sz="743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E2F718D-E0EF-244B-8B66-EE8BD70D1A1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75ABE42-8968-CF4A-AF0B-694F712714CB}"/>
              </a:ext>
            </a:extLst>
          </p:cNvPr>
          <p:cNvCxnSpPr>
            <a:cxnSpLocks/>
          </p:cNvCxnSpPr>
          <p:nvPr/>
        </p:nvCxnSpPr>
        <p:spPr>
          <a:xfrm>
            <a:off x="649325" y="4795740"/>
            <a:ext cx="0" cy="19707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1135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75" r:id="rId4"/>
    <p:sldLayoutId id="2147483667" r:id="rId5"/>
    <p:sldLayoutId id="2147483669" r:id="rId6"/>
    <p:sldLayoutId id="2147483668" r:id="rId7"/>
    <p:sldLayoutId id="2147483677" r:id="rId8"/>
    <p:sldLayoutId id="2147483678" r:id="rId9"/>
    <p:sldLayoutId id="2147483680" r:id="rId10"/>
    <p:sldLayoutId id="2147483679" r:id="rId11"/>
    <p:sldLayoutId id="2147483676" r:id="rId12"/>
  </p:sldLayoutIdLst>
  <p:hf hdr="0" dt="0"/>
  <p:txStyles>
    <p:titleStyle>
      <a:lvl1pPr algn="l" defTabSz="384113" rtl="0" eaLnBrk="1" latinLnBrk="0" hangingPunct="1">
        <a:spcBef>
          <a:spcPct val="0"/>
        </a:spcBef>
        <a:buNone/>
        <a:defRPr sz="2026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8084" indent="-288084" algn="l" defTabSz="384113" rtl="0" eaLnBrk="1" latinLnBrk="0" hangingPunct="1">
        <a:spcBef>
          <a:spcPct val="20000"/>
        </a:spcBef>
        <a:buFont typeface="Arial"/>
        <a:buChar char="•"/>
        <a:defRPr sz="1688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24182" indent="-240071" algn="l" defTabSz="384113" rtl="0" eaLnBrk="1" latinLnBrk="0" hangingPunct="1">
        <a:spcBef>
          <a:spcPct val="20000"/>
        </a:spcBef>
        <a:buFont typeface="Arial"/>
        <a:buChar char="–"/>
        <a:defRPr sz="1486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0281" indent="-192056" algn="l" defTabSz="384113" rtl="0" eaLnBrk="1" latinLnBrk="0" hangingPunct="1">
        <a:spcBef>
          <a:spcPct val="20000"/>
        </a:spcBef>
        <a:buFont typeface="Arial"/>
        <a:buChar char="•"/>
        <a:defRPr sz="135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44393" indent="-192056" algn="l" defTabSz="384113" rtl="0" eaLnBrk="1" latinLnBrk="0" hangingPunct="1">
        <a:spcBef>
          <a:spcPct val="20000"/>
        </a:spcBef>
        <a:buFont typeface="Arial"/>
        <a:buChar char="–"/>
        <a:defRPr sz="135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8505" indent="-192056" algn="l" defTabSz="384113" rtl="0" eaLnBrk="1" latinLnBrk="0" hangingPunct="1">
        <a:spcBef>
          <a:spcPct val="20000"/>
        </a:spcBef>
        <a:buFont typeface="Arial"/>
        <a:buChar char="»"/>
        <a:defRPr sz="1148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112618" indent="-192056" algn="l" defTabSz="384113" rtl="0" eaLnBrk="1" latinLnBrk="0" hangingPunct="1">
        <a:spcBef>
          <a:spcPct val="20000"/>
        </a:spcBef>
        <a:buFont typeface="Arial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496730" indent="-192056" algn="l" defTabSz="384113" rtl="0" eaLnBrk="1" latinLnBrk="0" hangingPunct="1">
        <a:spcBef>
          <a:spcPct val="20000"/>
        </a:spcBef>
        <a:buFont typeface="Arial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2880843" indent="-192056" algn="l" defTabSz="384113" rtl="0" eaLnBrk="1" latinLnBrk="0" hangingPunct="1">
        <a:spcBef>
          <a:spcPct val="20000"/>
        </a:spcBef>
        <a:buFont typeface="Arial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264955" indent="-192056" algn="l" defTabSz="384113" rtl="0" eaLnBrk="1" latinLnBrk="0" hangingPunct="1">
        <a:spcBef>
          <a:spcPct val="20000"/>
        </a:spcBef>
        <a:buFont typeface="Arial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1pPr>
      <a:lvl2pPr marL="384113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2pPr>
      <a:lvl3pPr marL="768225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3pPr>
      <a:lvl4pPr marL="1152337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4pPr>
      <a:lvl5pPr marL="1536449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5pPr>
      <a:lvl6pPr marL="1920562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6pPr>
      <a:lvl7pPr marL="2304674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7pPr>
      <a:lvl8pPr marL="2688787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8pPr>
      <a:lvl9pPr marL="3072899" algn="l" defTabSz="384113" rtl="0" eaLnBrk="1" latinLnBrk="0" hangingPunct="1">
        <a:defRPr sz="148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C5563-EF1A-0A4E-AB19-11EBE327EA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Motivation for introducing early HARQ feedback for UL data in Rel-16 NB-IoT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21B0EB-A866-934D-A3D7-D0F3CF1AB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©2018 Sequans Communications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1921B0EB-A866-934D-A3D7-D0F3CF1AB179}"/>
              </a:ext>
            </a:extLst>
          </p:cNvPr>
          <p:cNvSpPr txBox="1">
            <a:spLocks/>
          </p:cNvSpPr>
          <p:nvPr/>
        </p:nvSpPr>
        <p:spPr>
          <a:xfrm>
            <a:off x="301625" y="280009"/>
            <a:ext cx="2671820" cy="884371"/>
          </a:xfrm>
          <a:prstGeom prst="rect">
            <a:avLst/>
          </a:prstGeom>
        </p:spPr>
        <p:txBody>
          <a:bodyPr vert="horz" lIns="113761" tIns="56880" rIns="113761" bIns="56880" rtlCol="0" anchor="t" anchorCtr="0"/>
          <a:lstStyle>
            <a:defPPr>
              <a:defRPr lang="en-US"/>
            </a:defPPr>
            <a:lvl1pPr marL="0" marR="0" indent="0" algn="l" defTabSz="5688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68803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7605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06408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75210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44013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12815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81618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50420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3GPP TSG RAN Meeting #81</a:t>
            </a:r>
          </a:p>
          <a:p>
            <a:r>
              <a:rPr lang="en-US" sz="1400" dirty="0"/>
              <a:t>Gold Coast, AU, Sep 10 - 13, 2018</a:t>
            </a:r>
          </a:p>
          <a:p>
            <a:r>
              <a:rPr lang="en-US" sz="1400" dirty="0"/>
              <a:t>Agenda Item: 10.7.2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6A9D181-A4F8-4EEE-9CBD-A9017C42EE8B}"/>
              </a:ext>
            </a:extLst>
          </p:cNvPr>
          <p:cNvSpPr txBox="1">
            <a:spLocks/>
          </p:cNvSpPr>
          <p:nvPr/>
        </p:nvSpPr>
        <p:spPr>
          <a:xfrm>
            <a:off x="6992858" y="277146"/>
            <a:ext cx="1132584" cy="439901"/>
          </a:xfrm>
          <a:prstGeom prst="rect">
            <a:avLst/>
          </a:prstGeom>
        </p:spPr>
        <p:txBody>
          <a:bodyPr vert="horz" lIns="113761" tIns="56880" rIns="113761" bIns="56880" rtlCol="0" anchor="t" anchorCtr="0"/>
          <a:lstStyle>
            <a:defPPr>
              <a:defRPr lang="en-US"/>
            </a:defPPr>
            <a:lvl1pPr marL="0" marR="0" indent="0" algn="l" defTabSz="5688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68803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7605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06408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75210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44013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12815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81618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50420" algn="l" defTabSz="56880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RP-181635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84B75FA-2C16-4D5E-B310-9D8F6B24D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1625" y="2875254"/>
            <a:ext cx="8540750" cy="487892"/>
          </a:xfrm>
        </p:spPr>
        <p:txBody>
          <a:bodyPr/>
          <a:lstStyle/>
          <a:p>
            <a:r>
              <a:rPr lang="en-US"/>
              <a:t>Sequans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321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F548E0-84DC-2F4B-9650-F82E13FF0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531585"/>
            <a:ext cx="7877654" cy="288369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Early HARQ feedback for UL data was introduced in the Rel-15 WI for Even Further Enhanced MTC for LTE</a:t>
            </a:r>
          </a:p>
          <a:p>
            <a:endParaRPr lang="en-US" dirty="0"/>
          </a:p>
          <a:p>
            <a:r>
              <a:rPr lang="en-US" dirty="0"/>
              <a:t>To allow eNB to indicate to a UE that UL data has been successfully received and may enable early termination of uplink transmission (and downlink monitoring).</a:t>
            </a:r>
          </a:p>
          <a:p>
            <a:endParaRPr lang="en-US" dirty="0"/>
          </a:p>
          <a:p>
            <a:r>
              <a:rPr lang="en-US" dirty="0"/>
              <a:t>Early termination of downlink monitoring was introduced only for FD-FDD or TDD but not for HD-FDD</a:t>
            </a:r>
          </a:p>
          <a:p>
            <a:pPr lvl="1"/>
            <a:endParaRPr lang="en-US" dirty="0"/>
          </a:p>
          <a:p>
            <a:r>
              <a:rPr lang="en-US" dirty="0"/>
              <a:t>for HD-FDD, reusing the same solution that was specified for FDD would have required increasing the Uplink Compensation Gap (UCG)</a:t>
            </a:r>
          </a:p>
          <a:p>
            <a:pPr lvl="1"/>
            <a:r>
              <a:rPr lang="en-US" dirty="0"/>
              <a:t>Discussions on alternative solutions for HD-FDD were postponed due to lack of time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9D0AEE-FC9E-7240-9FA1-FFBD360DCD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Early HARQ feedback for UL data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62EB347-9B97-AE41-B72D-53F940308CA7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US" sz="1200" dirty="0"/>
              <a:t>overview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052DD2-8DCA-F748-A7FC-9DEB691E47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©2018 Sequans Communications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52610-12EC-F041-9DF7-2FF9648356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2F718D-E0EF-244B-8B66-EE8BD70D1A1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835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F548E0-84DC-2F4B-9650-F82E13FF0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2209129"/>
            <a:ext cx="8229599" cy="237607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Similar to eMTC HD-FDD the main challenge is to signal an early HARQ feedback without increasing the Uplink Compensation Gap (UCG)</a:t>
            </a:r>
          </a:p>
          <a:p>
            <a:endParaRPr lang="en-US" dirty="0"/>
          </a:p>
          <a:p>
            <a:r>
              <a:rPr lang="en-US" dirty="0"/>
              <a:t>As a workaround, eNB may aim at a higher BLER and under allocate UL repetitions. Then, if necessary allocate another set of repetitions (DCI with NDI=0)</a:t>
            </a:r>
          </a:p>
          <a:p>
            <a:pPr lvl="1"/>
            <a:r>
              <a:rPr lang="en-US" dirty="0"/>
              <a:t>Such approach was proposed by </a:t>
            </a:r>
            <a:r>
              <a:rPr lang="en-GB" dirty="0"/>
              <a:t>QC in R1-1708797 [1]</a:t>
            </a:r>
            <a:endParaRPr lang="en-US" dirty="0"/>
          </a:p>
          <a:p>
            <a:endParaRPr lang="en-US" dirty="0"/>
          </a:p>
          <a:p>
            <a:r>
              <a:rPr lang="en-US" dirty="0"/>
              <a:t>However, with such approach, the UE would be required to acquire additional DCI messages, Thus the power consumption is not yet optimized.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9D0AEE-FC9E-7240-9FA1-FFBD360DCD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Early HARQ feedback for UL data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62EB347-9B97-AE41-B72D-53F940308CA7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US" sz="1200" dirty="0"/>
              <a:t>For NB-IoT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052DD2-8DCA-F748-A7FC-9DEB691E47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2988" y="4752479"/>
            <a:ext cx="3198812" cy="274637"/>
          </a:xfrm>
        </p:spPr>
        <p:txBody>
          <a:bodyPr/>
          <a:lstStyle/>
          <a:p>
            <a:r>
              <a:rPr lang="en-US"/>
              <a:t>©2018 Sequans Communications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52610-12EC-F041-9DF7-2FF9648356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2F718D-E0EF-244B-8B66-EE8BD70D1A1A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92" name="Picture 91">
            <a:extLst>
              <a:ext uri="{FF2B5EF4-FFF2-40B4-BE49-F238E27FC236}">
                <a16:creationId xmlns:a16="http://schemas.microsoft.com/office/drawing/2014/main" id="{8F69A7DD-274B-4380-BABF-3A2A71CE2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286" y="1055556"/>
            <a:ext cx="6986053" cy="110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936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F548E0-84DC-2F4B-9650-F82E13FF0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531584"/>
            <a:ext cx="5024967" cy="3014101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As demonstrated and analyzed in [2]</a:t>
            </a:r>
            <a:r>
              <a:rPr lang="en-US" sz="1700" dirty="0"/>
              <a:t>, [3], using ETTS, the UE can simultaneously synchronize and acquire HARQ feedback well within the 40ms UCG</a:t>
            </a:r>
          </a:p>
          <a:p>
            <a:pPr lvl="1"/>
            <a:r>
              <a:rPr lang="en-US" sz="1498" dirty="0"/>
              <a:t>moreover, the UCG duration can be actually reduced.</a:t>
            </a:r>
          </a:p>
          <a:p>
            <a:endParaRPr lang="en-US" dirty="0"/>
          </a:p>
          <a:p>
            <a:r>
              <a:rPr lang="en-US" dirty="0"/>
              <a:t>In compare to an eNB implementation that aims to achieve a traditional 10% BLER, the proposed ETTS solution can gain up to 45% decrease in power consumption.</a:t>
            </a:r>
          </a:p>
          <a:p>
            <a:endParaRPr lang="en-US" dirty="0"/>
          </a:p>
          <a:p>
            <a:r>
              <a:rPr lang="en-US" dirty="0"/>
              <a:t>In compare to the workaround proposed by QC in R1-1708797 [1], the proposed ETTS can gain up to 28% decrease in power consumption.</a:t>
            </a:r>
          </a:p>
          <a:p>
            <a:endParaRPr lang="en-US" dirty="0"/>
          </a:p>
          <a:p>
            <a:r>
              <a:rPr lang="en-US" dirty="0"/>
              <a:t>To avoid standard complexity, a known signal e.g. WUS like signal can be used as ETTS.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9D0AEE-FC9E-7240-9FA1-FFBD360DCD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Early Transmission Termination Signal (ETTS)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62EB347-9B97-AE41-B72D-53F940308CA7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US" sz="1200" dirty="0"/>
              <a:t>For NB-IoT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052DD2-8DCA-F748-A7FC-9DEB691E47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©2018 Sequans Communications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52610-12EC-F041-9DF7-2FF9648356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2F718D-E0EF-244B-8B66-EE8BD70D1A1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082B7A-6CEE-408D-AD51-621869000F89}"/>
              </a:ext>
            </a:extLst>
          </p:cNvPr>
          <p:cNvPicPr/>
          <p:nvPr/>
        </p:nvPicPr>
        <p:blipFill rotWithShape="1">
          <a:blip r:embed="rId2"/>
          <a:srcRect b="50648"/>
          <a:stretch/>
        </p:blipFill>
        <p:spPr bwMode="auto">
          <a:xfrm>
            <a:off x="5482168" y="897045"/>
            <a:ext cx="3661831" cy="231322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FD07757-172F-404B-84BB-251EB04A9D0B}"/>
              </a:ext>
            </a:extLst>
          </p:cNvPr>
          <p:cNvSpPr/>
          <p:nvPr/>
        </p:nvSpPr>
        <p:spPr>
          <a:xfrm>
            <a:off x="6746171" y="3114910"/>
            <a:ext cx="16347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" dirty="0">
                <a:latin typeface="Times New Roman" panose="02020603050405020304" pitchFamily="18" charset="0"/>
                <a:ea typeface="SimSun" panose="02010600030101010101" pitchFamily="2" charset="-122"/>
              </a:rPr>
              <a:t>Time-sequence diagram of UL transmissions with ETTS</a:t>
            </a:r>
            <a:endParaRPr lang="en-US" sz="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AD60CB-E2A7-4001-B61C-B8501B9B6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296" y="3534630"/>
            <a:ext cx="2770525" cy="119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404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F548E0-84DC-2F4B-9650-F82E13FF0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531585"/>
            <a:ext cx="8229599" cy="2883692"/>
          </a:xfrm>
        </p:spPr>
        <p:txBody>
          <a:bodyPr>
            <a:normAutofit/>
          </a:bodyPr>
          <a:lstStyle/>
          <a:p>
            <a:r>
              <a:rPr lang="en-US" dirty="0"/>
              <a:t>Include the introduction of Early HARQ feedback for UL data in the objectives of the Rel-16 WI for </a:t>
            </a:r>
            <a:r>
              <a:rPr lang="en-GB" dirty="0"/>
              <a:t>Additional enhancements for NB-IoT (NB_IOTenh3)</a:t>
            </a:r>
          </a:p>
          <a:p>
            <a:endParaRPr lang="en-GB" dirty="0"/>
          </a:p>
          <a:p>
            <a:r>
              <a:rPr lang="en-GB" dirty="0"/>
              <a:t>Similar enhancement can be considered for HD-FDD eMTC, if time allows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References:</a:t>
            </a:r>
          </a:p>
          <a:p>
            <a:pPr marL="0" indent="0">
              <a:buNone/>
            </a:pPr>
            <a:r>
              <a:rPr lang="en-GB" sz="1400" dirty="0"/>
              <a:t>[1] R1-1708797 “</a:t>
            </a:r>
            <a:r>
              <a:rPr lang="en-US" sz="1400" dirty="0"/>
              <a:t>Uplink HARQ-ACK feedback</a:t>
            </a:r>
            <a:r>
              <a:rPr lang="en-GB" sz="1400" dirty="0"/>
              <a:t>”; </a:t>
            </a:r>
            <a:r>
              <a:rPr lang="en-US" sz="1400" dirty="0"/>
              <a:t>Qualcomm Incorporated</a:t>
            </a:r>
          </a:p>
          <a:p>
            <a:pPr marL="0" indent="0">
              <a:buNone/>
            </a:pPr>
            <a:r>
              <a:rPr lang="en-US" sz="1400" dirty="0"/>
              <a:t>[2] R1- 1808921 “Early UL Transmission for NB-IoT and HD-FDD eMTC” ; Sequans Communications</a:t>
            </a:r>
          </a:p>
          <a:p>
            <a:pPr marL="0" indent="0">
              <a:buNone/>
            </a:pPr>
            <a:r>
              <a:rPr lang="en-US" sz="1400" dirty="0"/>
              <a:t>[3] RP-181771 “Early UL Transmission Termination Analysis”; Sequans Communications</a:t>
            </a:r>
            <a:endParaRPr lang="en-GB" sz="1400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9D0AEE-FC9E-7240-9FA1-FFBD360DCD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Proposal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052DD2-8DCA-F748-A7FC-9DEB691E47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©2018 Sequans Communications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52610-12EC-F041-9DF7-2FF9648356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2F718D-E0EF-244B-8B66-EE8BD70D1A1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98F07D27-B29E-402E-A19A-0666193DA226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693546"/>
      </p:ext>
    </p:extLst>
  </p:cSld>
  <p:clrMapOvr>
    <a:masterClrMapping/>
  </p:clrMapOvr>
</p:sld>
</file>

<file path=ppt/theme/theme1.xml><?xml version="1.0" encoding="utf-8"?>
<a:theme xmlns:a="http://schemas.openxmlformats.org/drawingml/2006/main" name="MKT-FM-015-R05-Sequans Non Confidential High Res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Interio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MKT-FM-015-R05-Sequans Non Confidential High Res Template</Template>
  <TotalTime>621</TotalTime>
  <Words>483</Words>
  <Application>Microsoft Office PowerPoint</Application>
  <PresentationFormat>On-screen Show (16:9)</PresentationFormat>
  <Paragraphs>57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SimSun</vt:lpstr>
      <vt:lpstr>Arial</vt:lpstr>
      <vt:lpstr>Calibri</vt:lpstr>
      <vt:lpstr>Times New Roman</vt:lpstr>
      <vt:lpstr>MKT-FM-015-R05-Sequans Non Confidential High Res Template</vt:lpstr>
      <vt:lpstr>Interior Master</vt:lpstr>
      <vt:lpstr>Motivation for introducing early HARQ feedback for UL data in Rel-16 NB-IoT</vt:lpstr>
      <vt:lpstr>Early HARQ feedback for UL data</vt:lpstr>
      <vt:lpstr>Early HARQ feedback for UL data</vt:lpstr>
      <vt:lpstr>Early Transmission Termination Signal (ETTS)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Linda Bouvet</dc:creator>
  <cp:lastModifiedBy>Benny Assouline</cp:lastModifiedBy>
  <cp:revision>46</cp:revision>
  <dcterms:created xsi:type="dcterms:W3CDTF">2018-08-20T08:54:49Z</dcterms:created>
  <dcterms:modified xsi:type="dcterms:W3CDTF">2018-09-03T20:17:05Z</dcterms:modified>
</cp:coreProperties>
</file>