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RAVES Benoit IMT/OLN" initials="GB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C49695-E6CD-B547-8ABB-B1447CF23130}" v="54" dt="2018-08-29T13:05:02.0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24" y="4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7F711-64A7-460D-941F-5CD506251E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C7A425-19B8-4ECA-8192-7ED2B53A5B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7D152-97AC-4088-85DD-8C7BD02A8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8/29/18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1C3F02-456F-477F-B72B-D6404C5E5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38F2AB-9E7A-47A2-A21A-8292EBC01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733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ADDB3-D981-4924-AAD1-E90ACAD98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12D36D-FE33-4B21-BE84-DF4FDB3528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2E24F-0165-4BC5-A90C-D65C56666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8/29/18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6D84B8-BC39-42EF-8840-C809C9E03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5F30C-498E-460E-9A86-87C0CA29B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651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DF7E47-6965-4186-B86E-8DE68F4EAB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E3BE95-480F-422F-96B8-16CD47AA99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AFF6F2-6481-4770-8FCD-FBE052463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8/29/18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DF7E39-1D1E-4A7F-A2E1-A6C610B0D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0FB510-4BBD-4C64-AAAA-BBA6F5B7F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140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22316-69A2-497E-B5EE-9596D948A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B0A492-BE3C-4574-867E-F53A56EAA4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6D7B3D-C830-45E1-A45D-1EADAF91B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8/29/18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71F807-C5AD-491C-8C5E-8B3C25104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C4D03-78F8-4BAC-B4BD-B95075459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05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9C0B9-A264-44B7-AE2E-1EC3A959F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C00437-D249-4533-BBCD-72B0B0B687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67E8A-3C99-489B-9505-8F39187C2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8/29/18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E06B4D-9591-4D9C-A9CD-36DA76987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B42766-15C3-4481-9F69-E00A84CAB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2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ED6DB-8EFF-4974-80B6-E69E7EC36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D1FA3-2943-4841-9E67-37033EC567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90A1CC-ABDB-42E6-BFA6-9607D2FFBC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BEDA63-AF32-4058-B656-F1DE4D69B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8/29/18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D196CE-D496-439F-95C1-E5B18D375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F3E17F-DD61-41EE-9932-856D91F70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663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33D48-C060-4C23-822F-9B0D288CA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12A92D-61A4-4EBC-A9BC-4B741C106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EB34DF-73D0-47F0-A1FA-1F5A3CDAC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5360C8-40A2-4CA2-B7DA-26E4D2974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378BF9-69DE-4019-A8C1-3E4B56D2E3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83D490B-2B54-4A12-BAA9-38137CA3B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8/29/18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3C2EFB-53B5-449A-B451-FB150A5BB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63DA7B-7BCD-4CD8-A298-46E5F2A8F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41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12679-707D-4B06-A947-40D815137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B6F798-F9EE-457C-8AA3-FAA539A18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8/29/18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56F009-8DE4-4E7D-A33A-8C4DEC101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31972-F0B2-4358-8DCC-ED769620E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210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2EF326-CECE-452A-BA9E-FDD2C1A25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8/29/18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F087AF-E9D6-4EE7-B23D-238DAB61C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62A1E0-F66C-4ACE-BEFD-335EB1460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378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97702-9953-4AE0-B104-461D319E3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49D823-8F54-43BB-AA1A-447D09DCD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16B82-1DF6-4ACB-A0D5-1614662D7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A1858D-36F4-4530-AB65-9F13F1EF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8/29/18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D2CE64-AFC9-4016-A692-5FBD9161E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D779D6-3D63-46F4-AE6E-4F0D0836B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65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6D7FB-8C80-40AE-9875-B2B3D3B8D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277172-BC28-4A28-83CF-6F95043E07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5F32AE-9AE3-4902-B90B-91CA3D0E1B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2B63DA-FCD2-40BB-A987-20A5720AE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DBAB0-0B88-427F-8805-ADDFD7563253}" type="datetimeFigureOut">
              <a:rPr lang="en-US" smtClean="0"/>
              <a:t>8/29/18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6B2203-8B7B-4766-B32B-BF8BB4FD6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79F407-BFDA-4314-975F-D02D53712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375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46D91D-7584-495C-8435-9538520D4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6A976B-398C-461E-9968-22303ADF47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28B0C6-CA47-4DB4-9A8F-DC3BEFC731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DBAB0-0B88-427F-8805-ADDFD7563253}" type="datetimeFigureOut">
              <a:rPr lang="en-US" smtClean="0"/>
              <a:t>8/29/18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CB8EB1-F6FB-4890-B4C4-41E96BCB4C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780EB2-BC2F-407A-A31C-B8A7DD25AF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33600-0D7C-4033-B914-89E86A1CC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609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4FB17-5AE4-4A98-9DCA-10D1300C23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Operator Views on 5G indicator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51CD09-F615-4175-9501-FC1F46EDD2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T-Mobile USA, Deutsche Telekom, Telecom Italia, Orange, Sprint</a:t>
            </a:r>
            <a:r>
              <a:rPr lang="en-US"/>
              <a:t>, BT</a:t>
            </a:r>
            <a:r>
              <a:rPr lang="en-US" dirty="0"/>
              <a:t>, Vodafone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EE6133-727E-4936-98C8-F70313D70F63}"/>
              </a:ext>
            </a:extLst>
          </p:cNvPr>
          <p:cNvSpPr txBox="1"/>
          <p:nvPr/>
        </p:nvSpPr>
        <p:spPr>
          <a:xfrm>
            <a:off x="376518" y="358588"/>
            <a:ext cx="3514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RAN #81</a:t>
            </a:r>
          </a:p>
          <a:p>
            <a:r>
              <a:rPr lang="en-US" dirty="0"/>
              <a:t>September 2018</a:t>
            </a:r>
          </a:p>
          <a:p>
            <a:r>
              <a:rPr lang="en-US" dirty="0"/>
              <a:t>Gold Coast, Australia</a:t>
            </a:r>
          </a:p>
          <a:p>
            <a:r>
              <a:rPr lang="en-US" dirty="0"/>
              <a:t>Agenda Item 5.2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382A1D-39FA-B54A-ACFA-B06B78F3B732}"/>
              </a:ext>
            </a:extLst>
          </p:cNvPr>
          <p:cNvSpPr txBox="1"/>
          <p:nvPr/>
        </p:nvSpPr>
        <p:spPr>
          <a:xfrm>
            <a:off x="10303726" y="208967"/>
            <a:ext cx="1371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RP-181597</a:t>
            </a:r>
          </a:p>
        </p:txBody>
      </p:sp>
    </p:spTree>
    <p:extLst>
      <p:ext uri="{BB962C8B-B14F-4D97-AF65-F5344CB8AC3E}">
        <p14:creationId xmlns:p14="http://schemas.microsoft.com/office/powerpoint/2010/main" val="647109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81FED-4C12-439E-9F79-EF435EC2AB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7788"/>
            <a:ext cx="10515600" cy="4599175"/>
          </a:xfrm>
        </p:spPr>
        <p:txBody>
          <a:bodyPr/>
          <a:lstStyle/>
          <a:p>
            <a:r>
              <a:rPr lang="en-US" dirty="0"/>
              <a:t>RAN2 recently reviewed the technical feasibility of adding extra bits to the </a:t>
            </a:r>
            <a:r>
              <a:rPr lang="en-US" dirty="0" err="1"/>
              <a:t>UpperLayerIndication</a:t>
            </a:r>
            <a:r>
              <a:rPr lang="en-US" dirty="0"/>
              <a:t> Information Element </a:t>
            </a:r>
          </a:p>
          <a:p>
            <a:r>
              <a:rPr lang="en-US" dirty="0"/>
              <a:t>RAN2 found that it was technically feasible but did not discuss any requirement to expand the field beyond its current size</a:t>
            </a:r>
          </a:p>
          <a:p>
            <a:r>
              <a:rPr lang="en-US" dirty="0"/>
              <a:t>3GPP does not mandate user interface aspects and should not start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747CEA-4636-4355-8E0C-D3CAACDF0D62}"/>
              </a:ext>
            </a:extLst>
          </p:cNvPr>
          <p:cNvSpPr txBox="1"/>
          <p:nvPr/>
        </p:nvSpPr>
        <p:spPr>
          <a:xfrm>
            <a:off x="1021976" y="573741"/>
            <a:ext cx="67593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658295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A6195-87F8-4B36-AF6A-CC3C37EC5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C287CC-FCA9-4CBD-A060-304A2A0FF3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There is no industry consensus on</a:t>
            </a:r>
            <a:r>
              <a:rPr lang="en-US" strike="sngStrike" dirty="0"/>
              <a:t> </a:t>
            </a:r>
            <a:r>
              <a:rPr lang="en-US" dirty="0"/>
              <a:t>whether to expand this field or there even being a need for a more granular indication.  In other words, there are no needs agreed or defined beyond the single bit already specified.</a:t>
            </a:r>
          </a:p>
          <a:p>
            <a:r>
              <a:rPr lang="en-US" dirty="0"/>
              <a:t>3GPP has only had minimal discussion on operator needs beyond the bit that is already defined </a:t>
            </a:r>
          </a:p>
          <a:p>
            <a:r>
              <a:rPr lang="en-US" dirty="0"/>
              <a:t>There is no operator industry group asking for expansion of the field.  This topic has not even been introduced to an operator group for discussion. </a:t>
            </a:r>
          </a:p>
          <a:p>
            <a:r>
              <a:rPr lang="en-US" dirty="0"/>
              <a:t>Several operators have stated during the RAN2 discussion that the existing framework is adequate to their needs</a:t>
            </a:r>
          </a:p>
        </p:txBody>
      </p:sp>
    </p:spTree>
    <p:extLst>
      <p:ext uri="{BB962C8B-B14F-4D97-AF65-F5344CB8AC3E}">
        <p14:creationId xmlns:p14="http://schemas.microsoft.com/office/powerpoint/2010/main" val="1399819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220AE-2A62-4D1A-8ADB-6B27D02C8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 and Proposals </a:t>
            </a:r>
            <a:r>
              <a:rPr lang="en-US" strike="sngStrik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177C58-1F7E-4F4C-A4B5-0EF1221F1A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Only when a requirement is arrived upon with operator industry consensus should  3GPP consider taking action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Any expansion of the </a:t>
            </a:r>
            <a:r>
              <a:rPr lang="en-US" dirty="0" err="1"/>
              <a:t>UpperLayerIndication</a:t>
            </a:r>
            <a:r>
              <a:rPr lang="en-US" dirty="0"/>
              <a:t> Information Element occurring at this time would risk interim action with the undefined extra bits, subsequently risking adverse effects on roaming and UE </a:t>
            </a:r>
            <a:r>
              <a:rPr lang="en-US" dirty="0" err="1"/>
              <a:t>behaviour</a:t>
            </a:r>
            <a:r>
              <a:rPr lang="en-US" dirty="0"/>
              <a:t> in visited networks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No change or expansion to the </a:t>
            </a:r>
            <a:r>
              <a:rPr lang="en-US" dirty="0" err="1"/>
              <a:t>UpperLayerIndication</a:t>
            </a:r>
            <a:r>
              <a:rPr lang="en-US" dirty="0"/>
              <a:t> Information Element is needed at this time 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0008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251</Words>
  <Application>Microsoft Macintosh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Operator Views on 5G indicator</vt:lpstr>
      <vt:lpstr>PowerPoint Presentation</vt:lpstr>
      <vt:lpstr>Views</vt:lpstr>
      <vt:lpstr>Conclusions and Proposals  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Operator Views on 5G indicator</dc:title>
  <dc:creator>Migaldi, Scott</dc:creator>
  <cp:lastModifiedBy>Migaldi, Scott</cp:lastModifiedBy>
  <cp:revision>17</cp:revision>
  <dcterms:created xsi:type="dcterms:W3CDTF">2018-07-18T21:07:24Z</dcterms:created>
  <dcterms:modified xsi:type="dcterms:W3CDTF">2018-08-29T13:05:02Z</dcterms:modified>
</cp:coreProperties>
</file>