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38" r:id="rId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6600"/>
    <a:srgbClr val="339933"/>
    <a:srgbClr val="72AF2F"/>
    <a:srgbClr val="C7FCA2"/>
    <a:srgbClr val="9EEB4F"/>
    <a:srgbClr val="00CC00"/>
    <a:srgbClr val="FF00FF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0038" autoAdjust="0"/>
    <p:restoredTop sz="91922"/>
  </p:normalViewPr>
  <p:slideViewPr>
    <p:cSldViewPr snapToGrid="0">
      <p:cViewPr>
        <p:scale>
          <a:sx n="100" d="100"/>
          <a:sy n="100" d="100"/>
        </p:scale>
        <p:origin x="-1368" y="-6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6/14/2018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6/14/2018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SP-180581 = RP-181385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#80, 11-15  June, 2018, La Jolla,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CA, USA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 smtClean="0"/>
              <a:t>SA-RAN Release 16 Focus Areas – Decisions and Coordination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SA-RAN Coordination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78062746"/>
              </p:ext>
            </p:extLst>
          </p:nvPr>
        </p:nvGraphicFramePr>
        <p:xfrm>
          <a:off x="424815" y="877253"/>
          <a:ext cx="8388352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8"/>
                <a:gridCol w="2097088"/>
                <a:gridCol w="2097088"/>
                <a:gridCol w="20970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SA Area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Name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RAN</a:t>
                      </a:r>
                      <a:r>
                        <a:rPr lang="en-US" sz="1000" baseline="0" dirty="0" smtClean="0"/>
                        <a:t> Area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Action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FS_5G_URLLC, FS_Vertical_LAN, </a:t>
                      </a:r>
                      <a:r>
                        <a:rPr lang="en-GB" sz="1000">
                          <a:solidFill>
                            <a:srgbClr val="1F497D"/>
                          </a:solidFill>
                          <a:effectLst/>
                          <a:latin typeface="Arial Black" pitchFamily="34" charset="0"/>
                          <a:ea typeface="Malgun Gothic"/>
                        </a:rPr>
                        <a:t>cyberCAV</a:t>
                      </a:r>
                      <a:endParaRPr lang="en-GB" sz="100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Enhancement of URLLC supporting in 5G,  5GS Enhanced support of Vertical and LAN Services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  <a:latin typeface="Arial Black" pitchFamily="34" charset="0"/>
                          <a:ea typeface="Malgun Gothic"/>
                        </a:rPr>
                        <a:t>eURLLC</a:t>
                      </a: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, NR-U, Industrial </a:t>
                      </a:r>
                      <a:r>
                        <a:rPr lang="en-US" sz="1000" dirty="0" err="1">
                          <a:effectLst/>
                          <a:latin typeface="Arial Black" pitchFamily="34" charset="0"/>
                          <a:ea typeface="Malgun Gothic"/>
                        </a:rPr>
                        <a:t>IoT</a:t>
                      </a: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?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FS_eNA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Enablers for Network Automation Architecture for 5G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RAN-centric Data Connection?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Alignment as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FS_5WWC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the Wireless and </a:t>
                      </a:r>
                      <a:r>
                        <a:rPr lang="en-GB" sz="1000" dirty="0" err="1" smtClean="0"/>
                        <a:t>Wireline</a:t>
                      </a:r>
                      <a:r>
                        <a:rPr lang="en-GB" sz="1000" dirty="0" smtClean="0"/>
                        <a:t> Convergence Enhancement for the 5G system architecture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None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Alignment as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FS_CIoT_5G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Cellular </a:t>
                      </a:r>
                      <a:r>
                        <a:rPr lang="en-GB" sz="1000" dirty="0" err="1" smtClean="0"/>
                        <a:t>IoT</a:t>
                      </a:r>
                      <a:r>
                        <a:rPr lang="en-GB" sz="1000" dirty="0" smtClean="0"/>
                        <a:t> support and evolution for the 5G System 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  <a:latin typeface="Arial Black" pitchFamily="34" charset="0"/>
                          <a:ea typeface="Malgun Gothic"/>
                        </a:rPr>
                        <a:t>NBIoT</a:t>
                      </a: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, LTE-M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Alignment as needed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FS_eV2XARC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Architecture enhancements for support of advanced V2X services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NR V2X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FS_eLCS,</a:t>
                      </a:r>
                      <a:b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</a:br>
                      <a:r>
                        <a:rPr lang="en-GB" sz="1000">
                          <a:solidFill>
                            <a:srgbClr val="1F497D"/>
                          </a:solidFill>
                          <a:effectLst/>
                          <a:latin typeface="Arial Black" pitchFamily="34" charset="0"/>
                          <a:ea typeface="Malgun Gothic"/>
                        </a:rPr>
                        <a:t>5G_HYPOS</a:t>
                      </a:r>
                      <a:endParaRPr lang="en-GB" sz="100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Enhancement to the 5GC location services, New WID on 5G positioning services 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NR Positioning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FS_RACS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0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UE Capabilities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</a:t>
                      </a:r>
                      <a:r>
                        <a:rPr lang="en-GB" sz="1000" dirty="0" smtClean="0">
                          <a:effectLst/>
                          <a:latin typeface="Arial Black" pitchFamily="34" charset="0"/>
                          <a:ea typeface="Malgun Gothic"/>
                        </a:rPr>
                        <a:t>needed *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FS_5GSAT_ARCH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using Satellite Access in 5G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NTN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</a:t>
                      </a:r>
                      <a:r>
                        <a:rPr lang="en-GB" sz="1000" dirty="0" smtClean="0">
                          <a:effectLst/>
                          <a:latin typeface="Arial Black" pitchFamily="34" charset="0"/>
                          <a:ea typeface="Malgun Gothic"/>
                        </a:rPr>
                        <a:t>needed *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56960" y="4897279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Captured in WIDs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1732369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16012</TotalTime>
  <Words>158</Words>
  <Application>Microsoft Office PowerPoint</Application>
  <PresentationFormat>On-screen Show (16:9)</PresentationFormat>
  <Paragraphs>44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SA-RAN Release 16 Focus Areas – Decisions and Coordination</vt:lpstr>
      <vt:lpstr>SA-RAN Coordination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JK</cp:lastModifiedBy>
  <cp:revision>1251</cp:revision>
  <cp:lastPrinted>2017-02-24T12:37:51Z</cp:lastPrinted>
  <dcterms:created xsi:type="dcterms:W3CDTF">2008-08-30T09:32:10Z</dcterms:created>
  <dcterms:modified xsi:type="dcterms:W3CDTF">2018-06-14T02:34:47Z</dcterms:modified>
</cp:coreProperties>
</file>