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5"/>
  </p:notesMasterIdLst>
  <p:sldIdLst>
    <p:sldId id="424" r:id="rId2"/>
    <p:sldId id="427" r:id="rId3"/>
    <p:sldId id="429" r:id="rId4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0000"/>
    <a:srgbClr val="FFFF00"/>
    <a:srgbClr val="7F7F7F"/>
    <a:srgbClr val="FF0000"/>
    <a:srgbClr val="00B050"/>
    <a:srgbClr val="00B0F0"/>
    <a:srgbClr val="F34F0D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9" autoAdjust="0"/>
    <p:restoredTop sz="94240" autoAdjust="0"/>
  </p:normalViewPr>
  <p:slideViewPr>
    <p:cSldViewPr>
      <p:cViewPr varScale="1">
        <p:scale>
          <a:sx n="109" d="100"/>
          <a:sy n="109" d="100"/>
        </p:scale>
        <p:origin x="1164" y="114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828" y="-8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7518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1196752"/>
            <a:ext cx="8640960" cy="5184576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2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78112" y="6631468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ko-KR" altLang="en-US" dirty="0" err="1" smtClean="0"/>
              <a:t>대제목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-15552" y="6631468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2018.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1196752"/>
            <a:ext cx="4464496" cy="5179763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1196818"/>
            <a:ext cx="4451657" cy="5184510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2018.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0"/>
          <p:cNvSpPr>
            <a:spLocks noGrp="1"/>
          </p:cNvSpPr>
          <p:nvPr>
            <p:ph sz="quarter" idx="18"/>
          </p:nvPr>
        </p:nvSpPr>
        <p:spPr>
          <a:xfrm>
            <a:off x="503206" y="1714488"/>
            <a:ext cx="3065494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 sz="1600" b="1" u="none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268288" marR="0" indent="-9366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6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내용 개체 틀 10"/>
          <p:cNvSpPr>
            <a:spLocks noGrp="1"/>
          </p:cNvSpPr>
          <p:nvPr>
            <p:ph sz="quarter" idx="19"/>
          </p:nvPr>
        </p:nvSpPr>
        <p:spPr>
          <a:xfrm>
            <a:off x="3644900" y="1714488"/>
            <a:ext cx="5788056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182563" lvl="0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마스터 텍스트 스타일을 편집합니다</a:t>
            </a:r>
          </a:p>
          <a:p>
            <a:pPr marL="182563" lvl="1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둘째 수준</a:t>
            </a:r>
          </a:p>
        </p:txBody>
      </p:sp>
      <p:sp>
        <p:nvSpPr>
          <p:cNvPr id="12" name="내용 개체 틀 10"/>
          <p:cNvSpPr>
            <a:spLocks noGrp="1"/>
          </p:cNvSpPr>
          <p:nvPr>
            <p:ph sz="quarter" idx="20" hasCustomPrompt="1"/>
          </p:nvPr>
        </p:nvSpPr>
        <p:spPr>
          <a:xfrm>
            <a:off x="503206" y="1196752"/>
            <a:ext cx="3065494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sz="1700" b="1" u="sng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세부 주제</a:t>
            </a:r>
          </a:p>
        </p:txBody>
      </p:sp>
      <p:sp>
        <p:nvSpPr>
          <p:cNvPr id="13" name="내용 개체 틀 10"/>
          <p:cNvSpPr>
            <a:spLocks noGrp="1"/>
          </p:cNvSpPr>
          <p:nvPr>
            <p:ph sz="quarter" idx="21" hasCustomPrompt="1"/>
          </p:nvPr>
        </p:nvSpPr>
        <p:spPr>
          <a:xfrm>
            <a:off x="3644900" y="1196752"/>
            <a:ext cx="5788056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ctr" rtl="0" eaLnBrk="1" fontAlgn="base" latin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ko-KR" altLang="en-US" dirty="0" smtClean="0"/>
              <a:t>세부 주제</a:t>
            </a: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508000" y="548680"/>
            <a:ext cx="8945594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2018.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2018.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2018.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3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32" r:id="rId1"/>
    <p:sldLayoutId id="2147486331" r:id="rId2"/>
    <p:sldLayoutId id="2147486334" r:id="rId3"/>
    <p:sldLayoutId id="2147486333" r:id="rId4"/>
    <p:sldLayoutId id="2147486335" r:id="rId5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0" y="1916832"/>
            <a:ext cx="9906000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1700808"/>
            <a:ext cx="9906000" cy="1299636"/>
          </a:xfrm>
        </p:spPr>
        <p:txBody>
          <a:bodyPr/>
          <a:lstStyle/>
          <a:p>
            <a:r>
              <a:rPr lang="en-US" altLang="ko-KR" dirty="0" smtClean="0"/>
              <a:t>Proposals on Flexible </a:t>
            </a:r>
            <a:r>
              <a:rPr lang="en-US" altLang="ko-KR" dirty="0" smtClean="0"/>
              <a:t>Duplex</a:t>
            </a:r>
            <a:br>
              <a:rPr lang="en-US" altLang="ko-KR" dirty="0" smtClean="0"/>
            </a:br>
            <a:r>
              <a:rPr lang="en-US" altLang="ko-KR" sz="2800" dirty="0" smtClean="0"/>
              <a:t>(WID proposal on cross-link interference management)</a:t>
            </a:r>
            <a:endParaRPr lang="ko-KR" altLang="en-US" sz="2800" dirty="0"/>
          </a:p>
        </p:txBody>
      </p:sp>
      <p:sp>
        <p:nvSpPr>
          <p:cNvPr id="5" name="제목 4"/>
          <p:cNvSpPr txBox="1">
            <a:spLocks/>
          </p:cNvSpPr>
          <p:nvPr/>
        </p:nvSpPr>
        <p:spPr>
          <a:xfrm>
            <a:off x="2504728" y="4005064"/>
            <a:ext cx="4824536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 dirty="0" smtClean="0"/>
              <a:t>LG Electronics Inc.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344488" y="188640"/>
            <a:ext cx="3960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ko-KR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3GPP RAN#80</a:t>
            </a:r>
            <a:r>
              <a:rPr lang="en-US" altLang="ko-K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ko-KR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en-US" altLang="ko-KR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La Jolla, CA, USA</a:t>
            </a:r>
          </a:p>
          <a:p>
            <a:pPr algn="l">
              <a:spcAft>
                <a:spcPts val="0"/>
              </a:spcAft>
            </a:pPr>
            <a:endParaRPr lang="en-US" altLang="ko-KR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en-US" altLang="ko-KR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Agenda 9.1.7</a:t>
            </a:r>
            <a:endParaRPr lang="ko-KR" altLang="ko-KR" sz="1050"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265368" y="188640"/>
            <a:ext cx="1224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ko-KR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RP-181323</a:t>
            </a:r>
            <a:endParaRPr lang="ko-KR" altLang="ko-KR" sz="1050"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98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sz="2800" dirty="0" smtClean="0"/>
              <a:t>Proposals</a:t>
            </a:r>
            <a:endParaRPr lang="ko-KR" altLang="en-US" sz="2800"/>
          </a:p>
        </p:txBody>
      </p:sp>
      <p:sp>
        <p:nvSpPr>
          <p:cNvPr id="6" name="내용 개체 틀 5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400" dirty="0" smtClean="0"/>
              <a:t>The objectives for </a:t>
            </a:r>
            <a:r>
              <a:rPr lang="en-US" altLang="ko-KR" sz="2400" dirty="0" smtClean="0"/>
              <a:t>cross-link interference (CLI) management work (WI) in </a:t>
            </a:r>
            <a:r>
              <a:rPr lang="en-US" altLang="ko-KR" sz="2400" dirty="0" smtClean="0"/>
              <a:t>slide 2 are approved</a:t>
            </a:r>
          </a:p>
          <a:p>
            <a:pPr lvl="1"/>
            <a:r>
              <a:rPr lang="en-US" altLang="ko-KR" sz="2200" dirty="0" smtClean="0"/>
              <a:t>The work will be performed in a joint WI of flexible duplex and remote </a:t>
            </a:r>
            <a:r>
              <a:rPr lang="en-US" altLang="ko-KR" sz="2200" dirty="0"/>
              <a:t>i</a:t>
            </a:r>
            <a:r>
              <a:rPr lang="en-US" altLang="ko-KR" sz="2200" dirty="0" smtClean="0"/>
              <a:t>nterference management (RIM)</a:t>
            </a:r>
          </a:p>
          <a:p>
            <a:r>
              <a:rPr lang="en-US" altLang="ko-KR" sz="2400" dirty="0" smtClean="0"/>
              <a:t>Proposed </a:t>
            </a:r>
            <a:r>
              <a:rPr lang="en-US" altLang="ko-KR" sz="2400" dirty="0" smtClean="0"/>
              <a:t>TUs for CLI work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RAN1: 0.5 TU in each meeting for 2 quarters of RAN1 meetings</a:t>
            </a:r>
          </a:p>
          <a:p>
            <a:pPr lvl="1"/>
            <a:r>
              <a:rPr lang="en-US" altLang="ko-KR" sz="2400" dirty="0" smtClean="0"/>
              <a:t>RAN4: 1 TU in each for 2 quarters of RAN4 meetings</a:t>
            </a:r>
          </a:p>
          <a:p>
            <a:pPr lvl="1"/>
            <a:r>
              <a:rPr lang="en-US" altLang="ko-KR" sz="2400" dirty="0" smtClean="0"/>
              <a:t>RAN3: 0.5 TU in one meeting</a:t>
            </a:r>
            <a:endParaRPr lang="ko-KR" altLang="ko-KR" sz="2400" dirty="0"/>
          </a:p>
          <a:p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81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sz="2400" dirty="0" smtClean="0"/>
              <a:t>Proposed WID Objectives</a:t>
            </a:r>
            <a:endParaRPr lang="ko-KR" altLang="en-US" sz="2400"/>
          </a:p>
        </p:txBody>
      </p:sp>
      <p:sp>
        <p:nvSpPr>
          <p:cNvPr id="8" name="내용 개체 틀 7"/>
          <p:cNvSpPr>
            <a:spLocks noGrp="1"/>
          </p:cNvSpPr>
          <p:nvPr>
            <p:ph sz="quarter" idx="18"/>
          </p:nvPr>
        </p:nvSpPr>
        <p:spPr>
          <a:xfrm>
            <a:off x="632520" y="1196752"/>
            <a:ext cx="8640960" cy="5184576"/>
          </a:xfrm>
        </p:spPr>
        <p:txBody>
          <a:bodyPr/>
          <a:lstStyle/>
          <a:p>
            <a:r>
              <a:rPr lang="en-GB" altLang="ko-KR" sz="2400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item should specify enhancements and related requirements to support flexible resource adaptation. The work item targets unpaired spectrum which are co-channel or adjacent to legacy NR or LTE unpaired spectrum. </a:t>
            </a:r>
          </a:p>
          <a:p>
            <a:r>
              <a:rPr lang="en-GB" altLang="ko-KR" sz="2400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detailed objectives are </a:t>
            </a:r>
          </a:p>
          <a:p>
            <a:pPr lvl="1"/>
            <a:r>
              <a:rPr lang="en-GB" altLang="ko-KR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Specify cross-link interference measurements at a UE (e.g., CLI-RSSI or CLI-RSRP) [RAN1, RAN4]</a:t>
            </a:r>
          </a:p>
          <a:p>
            <a:pPr lvl="1"/>
            <a:r>
              <a:rPr lang="en-GB" altLang="ko-KR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Specify network coordination mechanism(s) including at least exchange of intended DL/UL configuration [RAN1, RAN3]</a:t>
            </a:r>
          </a:p>
          <a:p>
            <a:pPr lvl="1"/>
            <a:r>
              <a:rPr lang="en-GB" altLang="ko-KR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Perform coexistence study in [the </a:t>
            </a:r>
            <a:r>
              <a:rPr lang="en-GB" altLang="ko-KR" sz="2000" dirty="0">
                <a:ea typeface="Verdana" panose="020B0604030504040204" pitchFamily="34" charset="0"/>
                <a:cs typeface="Verdana" panose="020B0604030504040204" pitchFamily="34" charset="0"/>
              </a:rPr>
              <a:t>same or </a:t>
            </a:r>
            <a:r>
              <a:rPr lang="en-GB" altLang="ko-KR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]adjacent bands [</a:t>
            </a:r>
            <a:r>
              <a:rPr lang="en-GB" altLang="ko-KR" sz="2000" dirty="0">
                <a:ea typeface="Verdana" panose="020B0604030504040204" pitchFamily="34" charset="0"/>
                <a:cs typeface="Verdana" panose="020B0604030504040204" pitchFamily="34" charset="0"/>
              </a:rPr>
              <a:t>RAN4]</a:t>
            </a:r>
            <a:endParaRPr lang="ko-KR" altLang="ko-KR" sz="20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2"/>
            <a:r>
              <a:rPr lang="en-GB" altLang="ko-KR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[The WI should </a:t>
            </a:r>
            <a:r>
              <a:rPr lang="en-GB" altLang="ko-KR" sz="1800" dirty="0">
                <a:ea typeface="Verdana" panose="020B0604030504040204" pitchFamily="34" charset="0"/>
                <a:cs typeface="Verdana" panose="020B0604030504040204" pitchFamily="34" charset="0"/>
              </a:rPr>
              <a:t>prioritize adjacent bands, and considers the same band case as a second priority</a:t>
            </a:r>
            <a:r>
              <a:rPr lang="en-GB" altLang="ko-KR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.]</a:t>
            </a:r>
            <a:endParaRPr lang="ko-KR" altLang="ko-KR" sz="18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954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Gamma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2014_WTS_PPT양식_Gamma</Template>
  <TotalTime>21633</TotalTime>
  <Words>197</Words>
  <Application>Microsoft Office PowerPoint</Application>
  <PresentationFormat>A4 용지(210x297mm)</PresentationFormat>
  <Paragraphs>21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5" baseType="lpstr">
      <vt:lpstr>HY중고딕</vt:lpstr>
      <vt:lpstr>SimSun</vt:lpstr>
      <vt:lpstr>굴림</vt:lpstr>
      <vt:lpstr>돋움</vt:lpstr>
      <vt:lpstr>맑은 고딕</vt:lpstr>
      <vt:lpstr>바탕</vt:lpstr>
      <vt:lpstr>Arial</vt:lpstr>
      <vt:lpstr>Calibri</vt:lpstr>
      <vt:lpstr>Times New Roman</vt:lpstr>
      <vt:lpstr>Verdana</vt:lpstr>
      <vt:lpstr>Wingdings</vt:lpstr>
      <vt:lpstr>2014_WTS_PPT양식_Gamma</vt:lpstr>
      <vt:lpstr>Proposals on Flexible Duplex (WID proposal on cross-link interference management)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 Full Duplex Radio</dc:title>
  <dc:subject>차세대 무선통신 기술 (2015)</dc:subject>
  <dc:creator>김동규/선임연구원/차세대표준(연)ACS팀(dkyu.kim@lge.com)</dc:creator>
  <cp:lastModifiedBy>이윤정/수석연구원/차세대표준(연)ACS팀(yunjung.yi@lge.com)</cp:lastModifiedBy>
  <cp:revision>491</cp:revision>
  <dcterms:created xsi:type="dcterms:W3CDTF">2014-07-31T23:59:46Z</dcterms:created>
  <dcterms:modified xsi:type="dcterms:W3CDTF">2018-06-12T21:42:12Z</dcterms:modified>
</cp:coreProperties>
</file>