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93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0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33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7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92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5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38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5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017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6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1CEDE-92E0-412A-BF32-6901AFBBCA92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EACD1-9D99-4D4D-A6F2-0C619F902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6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for LTE Rel-16 Items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84877"/>
            <a:ext cx="9144000" cy="1081826"/>
          </a:xfrm>
        </p:spPr>
        <p:txBody>
          <a:bodyPr/>
          <a:lstStyle/>
          <a:p>
            <a:r>
              <a:rPr lang="en-US" altLang="zh-CN" dirty="0"/>
              <a:t>Telecom </a:t>
            </a:r>
            <a:r>
              <a:rPr lang="en-US" altLang="zh-CN" dirty="0" smtClean="0"/>
              <a:t>Italia, </a:t>
            </a:r>
            <a:r>
              <a:rPr lang="en-US" altLang="zh-CN" dirty="0"/>
              <a:t>China </a:t>
            </a:r>
            <a:r>
              <a:rPr lang="en-US" altLang="zh-CN" dirty="0" smtClean="0"/>
              <a:t>Telecom, China Unicom, Telefonica, Softbank, Vodafone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7374" y="4744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3GPP TSG RAN Meeting #80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La Jolla, USA, </a:t>
            </a:r>
            <a:r>
              <a:rPr lang="fi-FI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11th June </a:t>
            </a:r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–</a:t>
            </a:r>
            <a:r>
              <a:rPr lang="fi-FI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14th June </a:t>
            </a:r>
            <a:r>
              <a:rPr lang="fi-FI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2018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03478" y="66376"/>
            <a:ext cx="19511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b="1" smtClean="0">
                <a:solidFill>
                  <a:srgbClr val="000000"/>
                </a:solidFill>
                <a:latin typeface="Arial" panose="020B0604020202020204" pitchFamily="34" charset="0"/>
              </a:rPr>
              <a:t>RP-181303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72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031" y="965912"/>
            <a:ext cx="11797047" cy="5190187"/>
          </a:xfrm>
        </p:spPr>
        <p:txBody>
          <a:bodyPr>
            <a:normAutofit lnSpcReduction="10000"/>
          </a:bodyPr>
          <a:lstStyle/>
          <a:p>
            <a:r>
              <a:rPr lang="en-US" altLang="zh-CN" b="1" dirty="0"/>
              <a:t>There </a:t>
            </a:r>
            <a:r>
              <a:rPr lang="en-US" altLang="zh-CN" b="1" dirty="0" smtClean="0"/>
              <a:t>is </a:t>
            </a:r>
            <a:r>
              <a:rPr lang="en-US" altLang="zh-CN" b="1" dirty="0"/>
              <a:t>operator </a:t>
            </a:r>
            <a:r>
              <a:rPr lang="en-US" altLang="zh-CN" b="1" dirty="0" smtClean="0"/>
              <a:t>demand </a:t>
            </a:r>
            <a:r>
              <a:rPr lang="en-US" altLang="zh-CN" b="1" dirty="0"/>
              <a:t>for </a:t>
            </a:r>
            <a:r>
              <a:rPr lang="en-US" altLang="zh-CN" b="1" dirty="0" smtClean="0"/>
              <a:t>other LTE enhancements in addition to NB-</a:t>
            </a:r>
            <a:r>
              <a:rPr lang="en-US" altLang="zh-CN" b="1" dirty="0" err="1" smtClean="0"/>
              <a:t>IoT</a:t>
            </a:r>
            <a:r>
              <a:rPr lang="en-US" altLang="zh-CN" b="1" dirty="0"/>
              <a:t>/</a:t>
            </a:r>
            <a:r>
              <a:rPr lang="en-US" altLang="zh-CN" b="1" dirty="0" err="1" smtClean="0"/>
              <a:t>eMTC</a:t>
            </a:r>
            <a:r>
              <a:rPr lang="en-US" altLang="zh-CN" b="1" dirty="0" smtClean="0"/>
              <a:t> evolution, including at least</a:t>
            </a:r>
          </a:p>
          <a:p>
            <a:pPr lvl="1"/>
            <a:r>
              <a:rPr lang="en-US" altLang="zh-CN" dirty="0" smtClean="0"/>
              <a:t>[RAN1-led]: HRLLC/latency enhancement (one of the </a:t>
            </a:r>
            <a:r>
              <a:rPr lang="en-GB" altLang="zh-CN" dirty="0" smtClean="0"/>
              <a:t>most preferred activities by </a:t>
            </a:r>
            <a:r>
              <a:rPr lang="en-US" altLang="zh-CN" dirty="0" smtClean="0"/>
              <a:t>NGMN</a:t>
            </a:r>
            <a:r>
              <a:rPr lang="en-GB" altLang="zh-CN" dirty="0" smtClean="0"/>
              <a:t>)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[RAN1-led]: MIMO enhancement (one of the </a:t>
            </a:r>
            <a:r>
              <a:rPr lang="en-GB" altLang="zh-CN" dirty="0" smtClean="0"/>
              <a:t>most preferred activities by NGMN)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[</a:t>
            </a:r>
            <a:r>
              <a:rPr lang="en-US" altLang="zh-CN" sz="2400" dirty="0"/>
              <a:t>RAN1-led]: Uplink enhancements for </a:t>
            </a:r>
            <a:r>
              <a:rPr lang="en-US" altLang="zh-CN" sz="2400" dirty="0" err="1"/>
              <a:t>WTTc</a:t>
            </a:r>
            <a:r>
              <a:rPr lang="en-US" altLang="zh-CN" sz="2400" dirty="0"/>
              <a:t> </a:t>
            </a:r>
            <a:endParaRPr lang="ja-JP" altLang="zh-CN" sz="2400" dirty="0"/>
          </a:p>
          <a:p>
            <a:pPr lvl="1"/>
            <a:r>
              <a:rPr lang="en-US" altLang="zh-CN" dirty="0" smtClean="0"/>
              <a:t>[RAN2-led]: even further mobility enhancement </a:t>
            </a:r>
          </a:p>
          <a:p>
            <a:pPr lvl="1"/>
            <a:r>
              <a:rPr lang="en-US" altLang="zh-CN" dirty="0" smtClean="0"/>
              <a:t>[RAN2-led]: LTE to new 5G core enhancements</a:t>
            </a:r>
          </a:p>
          <a:p>
            <a:pPr lvl="1"/>
            <a:r>
              <a:rPr lang="en-US" altLang="zh-CN" dirty="0" smtClean="0"/>
              <a:t>[RAN4-led]: </a:t>
            </a:r>
            <a:r>
              <a:rPr lang="en-GB" altLang="zh-CN" dirty="0" smtClean="0"/>
              <a:t>Further performance enhancement for LTE in high speed scenario</a:t>
            </a:r>
          </a:p>
          <a:p>
            <a:endParaRPr lang="en-US" altLang="zh-CN" dirty="0" smtClean="0"/>
          </a:p>
          <a:p>
            <a:r>
              <a:rPr lang="en-US" altLang="zh-CN" b="1" dirty="0"/>
              <a:t>Proposal</a:t>
            </a:r>
          </a:p>
          <a:p>
            <a:pPr lvl="1"/>
            <a:r>
              <a:rPr lang="en-US" altLang="zh-CN" dirty="0" smtClean="0"/>
              <a:t>to approve the </a:t>
            </a:r>
            <a:r>
              <a:rPr lang="en-US" altLang="zh-CN" dirty="0"/>
              <a:t>above </a:t>
            </a:r>
            <a:r>
              <a:rPr lang="en-US" altLang="zh-CN" dirty="0" smtClean="0"/>
              <a:t>items plus </a:t>
            </a:r>
            <a:r>
              <a:rPr lang="en-US" altLang="zh-CN" dirty="0"/>
              <a:t>NB-</a:t>
            </a:r>
            <a:r>
              <a:rPr lang="en-US" altLang="zh-CN" dirty="0" err="1"/>
              <a:t>IoT</a:t>
            </a:r>
            <a:r>
              <a:rPr lang="en-US" altLang="zh-CN" dirty="0"/>
              <a:t> and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, </a:t>
            </a:r>
            <a:r>
              <a:rPr lang="en-US" altLang="zh-CN" dirty="0"/>
              <a:t>with </a:t>
            </a:r>
            <a:r>
              <a:rPr lang="en-US" altLang="zh-CN" dirty="0" smtClean="0"/>
              <a:t>proper </a:t>
            </a:r>
            <a:r>
              <a:rPr lang="en-US" altLang="zh-CN" dirty="0"/>
              <a:t>scopes fitting within </a:t>
            </a:r>
            <a:r>
              <a:rPr lang="en-US" altLang="zh-CN" dirty="0" smtClean="0"/>
              <a:t>available LTE TUs</a:t>
            </a:r>
          </a:p>
          <a:p>
            <a:pPr lvl="1"/>
            <a:r>
              <a:rPr lang="en-US" altLang="zh-CN" dirty="0" smtClean="0"/>
              <a:t>to keep a dedicated LTE parallel session in RAN1 for 3.5 days (14 TU) for Rel-16, any dedicated TUs for LTE CR of Rel-15 or earlier releases are excluded from these 14 TUs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19476" y="6309105"/>
            <a:ext cx="10997485" cy="54889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*Notes: RP-180648, LS on NGMN View on RAN activities proposed for inclusion in Release 16, NGMN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5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196</Words>
  <Application>Microsoft Office PowerPoint</Application>
  <PresentationFormat>宽屏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Calibri Light</vt:lpstr>
      <vt:lpstr>Office 主题</vt:lpstr>
      <vt:lpstr>WF for LTE Rel-16 Items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LTE Rel-16 Items</dc:title>
  <dc:creator>Ganjiansong (Jiansong)</dc:creator>
  <cp:lastModifiedBy>Ganjiansong (Jiansong)</cp:lastModifiedBy>
  <cp:revision>43</cp:revision>
  <dcterms:created xsi:type="dcterms:W3CDTF">2018-06-11T05:01:41Z</dcterms:created>
  <dcterms:modified xsi:type="dcterms:W3CDTF">2018-06-11T17:19:59Z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(2)WQ9r3sF46/K2eZty4b/MSpCGhXFHXLrJ+Z33VDj4afGMneoXEwTTafIfKcvOtpXurSaMIm2f
2LC02/rCAuTMdhVSNkBCL7DWSQys06X3VHtpx+DqX9i8uRxAO/QvKjAcp56MZ4rIxV48EBR7
hDXuDB+VHGhgH11EVTamX5FFNRpDEl9cF883yAS6zC5sxMgFJQwJc6/BMmzGgtVSxV20clpw
f8QBxcW+VFcCD5YQTu</vt:lpwstr>
  </property>
  <property fmtid="{D5CDD505-2E9C-101B-9397-08002B2CF9AE}" pid="3" name="_2015_ms_pID_7253431">
    <vt:lpwstr>DpAAW+EYZsqZo9jCC/bx/Prr/+WwdIPROJC2hviwhlKxStPwr74Qlb
RlIIpixl1P+ae94EOQTGT5D/OtRNkDcIqBwy2ndyBw1yAK17hS16fsYdlSJbrmWENg4APNE7
epv7OAZYOI1dKR7Vsr3zBm2hkTFDmPECf/IyJsFAHKt/OI75RXoWOqKT9AdWy3Dm+iUCdPkL
H00KxgZjleWSxyCC</vt:lpwstr>
  </property>
</Properties>
</file>