
<file path=[Content_Types].xml><?xml version="1.0" encoding="utf-8"?>
<Types xmlns="http://schemas.openxmlformats.org/package/2006/content-types">
  <Default Extension="bin" ContentType="image/unknown"/>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5"/>
  </p:sldMasterIdLst>
  <p:notesMasterIdLst>
    <p:notesMasterId r:id="rId13"/>
  </p:notesMasterIdLst>
  <p:handoutMasterIdLst>
    <p:handoutMasterId r:id="rId14"/>
  </p:handoutMasterIdLst>
  <p:sldIdLst>
    <p:sldId id="983" r:id="rId6"/>
    <p:sldId id="1019" r:id="rId7"/>
    <p:sldId id="1027" r:id="rId8"/>
    <p:sldId id="1070" r:id="rId9"/>
    <p:sldId id="1072" r:id="rId10"/>
    <p:sldId id="1071" r:id="rId11"/>
    <p:sldId id="1016" r:id="rId12"/>
  </p:sldIdLst>
  <p:sldSz cx="12192000" cy="6858000"/>
  <p:notesSz cx="6858000" cy="9144000"/>
  <p:custDataLst>
    <p:tags r:id="rId1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Corporate Internal Template" id="{2C9DC1DC-DC52-4730-B7DA-888882CCC10D}">
          <p14:sldIdLst>
            <p14:sldId id="983"/>
            <p14:sldId id="1019"/>
            <p14:sldId id="1027"/>
            <p14:sldId id="1070"/>
            <p14:sldId id="1072"/>
            <p14:sldId id="1071"/>
            <p14:sldId id="1016"/>
          </p14:sldIdLst>
        </p14:section>
        <p14:section name="Usage Guidelines" id="{9FBA792A-A1D8-465D-9847-07C02E4F48F3}">
          <p14:sldIdLst/>
        </p14:section>
        <p14:section name="Slide Types" id="{DBF0F1FC-5A7F-4CF0-8306-5887B4B82216}">
          <p14:sldIdLst/>
        </p14:section>
        <p14:section name="Typesheets" id="{6ED16060-A57D-433E-A389-48DC57B86C38}">
          <p14:sldIdLst/>
        </p14:section>
        <p14:section name="Design Elements" id="{5F86DB03-7665-4B34-8347-A8A8770292DD}">
          <p14:sldIdLst/>
        </p14:section>
        <p14:section name="Badges" id="{108E885C-6913-4B63-A69E-DB12D685001A}">
          <p14:sldIdLst/>
        </p14:section>
        <p14:section name="Sample Layouts" id="{571B1CF6-11AF-4E2D-BA41-052FF15F425A}">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16D8"/>
    <a:srgbClr val="FF40FF"/>
    <a:srgbClr val="FF9300"/>
    <a:srgbClr val="47694B"/>
    <a:srgbClr val="39C751"/>
    <a:srgbClr val="22FE47"/>
    <a:srgbClr val="38C850"/>
    <a:srgbClr val="E04F4F"/>
    <a:srgbClr val="E05050"/>
    <a:srgbClr val="19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593" autoAdjust="0"/>
    <p:restoredTop sz="95196" autoAdjust="0"/>
  </p:normalViewPr>
  <p:slideViewPr>
    <p:cSldViewPr snapToGrid="0">
      <p:cViewPr varScale="1">
        <p:scale>
          <a:sx n="115" d="100"/>
          <a:sy n="115" d="100"/>
        </p:scale>
        <p:origin x="392" y="192"/>
      </p:cViewPr>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2066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notesMaster" Target="notesMasters/notesMaster1.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1.xml"/><Relationship Id="rId15" Type="http://schemas.openxmlformats.org/officeDocument/2006/relationships/tags" Target="tags/tag1.xml"/><Relationship Id="rId10" Type="http://schemas.openxmlformats.org/officeDocument/2006/relationships/slide" Target="slides/slide5.xml"/><Relationship Id="rId19"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mod="1">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6150" y="555625"/>
            <a:ext cx="4964113" cy="27924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lnSpc>
                <a:spcPct val="93000"/>
              </a:lnSpc>
            </a:pPr>
            <a:fld id="{785BB0B3-964C-4CDE-9D3D-0BF955B8C425}" type="slidenum">
              <a:rPr lang="en-US" smtClean="0"/>
              <a:pPr>
                <a:lnSpc>
                  <a:spcPct val="93000"/>
                </a:lnSpc>
              </a:pPr>
              <a:t>1</a:t>
            </a:fld>
            <a:endParaRPr lang="en-US" dirty="0"/>
          </a:p>
        </p:txBody>
      </p:sp>
    </p:spTree>
    <p:extLst>
      <p:ext uri="{BB962C8B-B14F-4D97-AF65-F5344CB8AC3E}">
        <p14:creationId xmlns:p14="http://schemas.microsoft.com/office/powerpoint/2010/main" val="16151447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6150" y="555625"/>
            <a:ext cx="4964113" cy="2792413"/>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lnSpc>
                <a:spcPct val="93000"/>
              </a:lnSpc>
            </a:pPr>
            <a:fld id="{785BB0B3-964C-4CDE-9D3D-0BF955B8C425}" type="slidenum">
              <a:rPr lang="en-US" smtClean="0"/>
              <a:pPr>
                <a:lnSpc>
                  <a:spcPct val="93000"/>
                </a:lnSpc>
              </a:pPr>
              <a:t>4</a:t>
            </a:fld>
            <a:endParaRPr lang="en-US" dirty="0"/>
          </a:p>
        </p:txBody>
      </p:sp>
    </p:spTree>
    <p:extLst>
      <p:ext uri="{BB962C8B-B14F-4D97-AF65-F5344CB8AC3E}">
        <p14:creationId xmlns:p14="http://schemas.microsoft.com/office/powerpoint/2010/main" val="1740676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6150" y="555625"/>
            <a:ext cx="4964113" cy="2792413"/>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lnSpc>
                <a:spcPct val="93000"/>
              </a:lnSpc>
            </a:pPr>
            <a:fld id="{785BB0B3-964C-4CDE-9D3D-0BF955B8C425}" type="slidenum">
              <a:rPr lang="en-US" smtClean="0"/>
              <a:pPr>
                <a:lnSpc>
                  <a:spcPct val="93000"/>
                </a:lnSpc>
              </a:pPr>
              <a:t>5</a:t>
            </a:fld>
            <a:endParaRPr lang="en-US" dirty="0"/>
          </a:p>
        </p:txBody>
      </p:sp>
    </p:spTree>
    <p:extLst>
      <p:ext uri="{BB962C8B-B14F-4D97-AF65-F5344CB8AC3E}">
        <p14:creationId xmlns:p14="http://schemas.microsoft.com/office/powerpoint/2010/main" val="337258615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bin"/><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bin"/><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bin"/><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70"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1" name="Title 1"/>
          <p:cNvSpPr>
            <a:spLocks noGrp="1"/>
          </p:cNvSpPr>
          <p:nvPr>
            <p:ph type="title"/>
          </p:nvPr>
        </p:nvSpPr>
        <p:spPr>
          <a:xfrm>
            <a:off x="493776" y="575576"/>
            <a:ext cx="11188636"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TextBox 18"/>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B8F7E46A-8192-4A9B-A705-4E488B7EC0FD}"/>
              </a:ext>
            </a:extLst>
          </p:cNvPr>
          <p:cNvSpPr txBox="1"/>
          <p:nvPr userDrawn="1"/>
        </p:nvSpPr>
        <p:spPr>
          <a:xfrm>
            <a:off x="7589275" y="5121564"/>
            <a:ext cx="4188646" cy="1216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400" rtl="0" eaLnBrk="1" latinLnBrk="0" hangingPunct="1">
              <a:lnSpc>
                <a:spcPct val="107000"/>
              </a:lnSpc>
            </a:pP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7" name="Text Placeholder 3">
            <a:extLst>
              <a:ext uri="{FF2B5EF4-FFF2-40B4-BE49-F238E27FC236}">
                <a16:creationId xmlns:a16="http://schemas.microsoft.com/office/drawing/2014/main" id="{A9E200BF-BA11-4BD5-9352-E9DE35E344BA}"/>
              </a:ext>
            </a:extLst>
          </p:cNvPr>
          <p:cNvSpPr>
            <a:spLocks noGrp="1"/>
          </p:cNvSpPr>
          <p:nvPr>
            <p:ph type="body" sz="quarter" idx="17" hasCustomPrompt="1"/>
          </p:nvPr>
        </p:nvSpPr>
        <p:spPr>
          <a:xfrm>
            <a:off x="496888" y="5081275"/>
            <a:ext cx="6284912" cy="161925"/>
          </a:xfrm>
        </p:spPr>
        <p:txBody>
          <a:bodyPr anchor="b"/>
          <a:lstStyle>
            <a:lvl1pPr marL="0" indent="0">
              <a:spcBef>
                <a:spcPts val="0"/>
              </a:spcBef>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Source sample text</a:t>
            </a:r>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1" name="Title 1"/>
          <p:cNvSpPr>
            <a:spLocks noGrp="1"/>
          </p:cNvSpPr>
          <p:nvPr>
            <p:ph type="title"/>
          </p:nvPr>
        </p:nvSpPr>
        <p:spPr>
          <a:xfrm>
            <a:off x="493776" y="575576"/>
            <a:ext cx="11188636"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TextBox 18"/>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89967110-F453-442B-9D78-B4195944873D}"/>
              </a:ext>
            </a:extLst>
          </p:cNvPr>
          <p:cNvSpPr txBox="1"/>
          <p:nvPr userDrawn="1"/>
        </p:nvSpPr>
        <p:spPr>
          <a:xfrm>
            <a:off x="7589275" y="5121564"/>
            <a:ext cx="4188646" cy="1216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400" rtl="0" eaLnBrk="1" latinLnBrk="0" hangingPunct="1">
              <a:lnSpc>
                <a:spcPct val="107000"/>
              </a:lnSpc>
            </a:pP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7" name="Text Placeholder 3">
            <a:extLst>
              <a:ext uri="{FF2B5EF4-FFF2-40B4-BE49-F238E27FC236}">
                <a16:creationId xmlns:a16="http://schemas.microsoft.com/office/drawing/2014/main" id="{36820D1D-0380-4124-8156-8CC831DA19FF}"/>
              </a:ext>
            </a:extLst>
          </p:cNvPr>
          <p:cNvSpPr>
            <a:spLocks noGrp="1"/>
          </p:cNvSpPr>
          <p:nvPr>
            <p:ph type="body" sz="quarter" idx="17" hasCustomPrompt="1"/>
          </p:nvPr>
        </p:nvSpPr>
        <p:spPr>
          <a:xfrm>
            <a:off x="496888" y="5081275"/>
            <a:ext cx="6284912" cy="161925"/>
          </a:xfrm>
        </p:spPr>
        <p:txBody>
          <a:bodyPr anchor="b"/>
          <a:lstStyle>
            <a:lvl1pPr marL="0" indent="0">
              <a:spcBef>
                <a:spcPts val="0"/>
              </a:spcBef>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Source sample text</a:t>
            </a:r>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1" name="Title 1"/>
          <p:cNvSpPr>
            <a:spLocks noGrp="1"/>
          </p:cNvSpPr>
          <p:nvPr>
            <p:ph type="title"/>
          </p:nvPr>
        </p:nvSpPr>
        <p:spPr>
          <a:xfrm>
            <a:off x="493776" y="575576"/>
            <a:ext cx="11188636"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TextBox 18"/>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F25D3B81-2FAF-43CF-84D3-BE9F61E1147F}"/>
              </a:ext>
            </a:extLst>
          </p:cNvPr>
          <p:cNvSpPr txBox="1"/>
          <p:nvPr userDrawn="1"/>
        </p:nvSpPr>
        <p:spPr>
          <a:xfrm>
            <a:off x="7589275" y="5121564"/>
            <a:ext cx="4188646" cy="1216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400" rtl="0" eaLnBrk="1" latinLnBrk="0" hangingPunct="1">
              <a:lnSpc>
                <a:spcPct val="107000"/>
              </a:lnSpc>
            </a:pP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7" name="Text Placeholder 3">
            <a:extLst>
              <a:ext uri="{FF2B5EF4-FFF2-40B4-BE49-F238E27FC236}">
                <a16:creationId xmlns:a16="http://schemas.microsoft.com/office/drawing/2014/main" id="{2F33D6F0-EC8C-47E5-8E08-43D9D9E879BA}"/>
              </a:ext>
            </a:extLst>
          </p:cNvPr>
          <p:cNvSpPr>
            <a:spLocks noGrp="1"/>
          </p:cNvSpPr>
          <p:nvPr>
            <p:ph type="body" sz="quarter" idx="17" hasCustomPrompt="1"/>
          </p:nvPr>
        </p:nvSpPr>
        <p:spPr>
          <a:xfrm>
            <a:off x="496888" y="5081275"/>
            <a:ext cx="6284912" cy="161925"/>
          </a:xfrm>
        </p:spPr>
        <p:txBody>
          <a:bodyPr anchor="b"/>
          <a:lstStyle>
            <a:lvl1pPr marL="0" indent="0">
              <a:spcBef>
                <a:spcPts val="0"/>
              </a:spcBef>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Source sample text</a:t>
            </a:r>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6"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TextBox 19"/>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574836"/>
            <a:ext cx="5111496"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132232"/>
            <a:ext cx="5111496"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Box 12">
            <a:extLst>
              <a:ext uri="{FF2B5EF4-FFF2-40B4-BE49-F238E27FC236}">
                <a16:creationId xmlns:a16="http://schemas.microsoft.com/office/drawing/2014/main" id="{2CD4701E-EBF8-47D0-A4B8-EF3C236C08E2}"/>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3D66CBF7-0468-4033-9AE4-BDDC3EAD0D39}"/>
              </a:ext>
            </a:extLst>
          </p:cNvPr>
          <p:cNvSpPr>
            <a:spLocks noGrp="1"/>
          </p:cNvSpPr>
          <p:nvPr>
            <p:ph type="ftr" sz="quarter" idx="3"/>
          </p:nvPr>
        </p:nvSpPr>
        <p:spPr>
          <a:xfrm>
            <a:off x="495299" y="6534114"/>
            <a:ext cx="512064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TextBox 19"/>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574836"/>
            <a:ext cx="5111496"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132232"/>
            <a:ext cx="5111496"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Box 12">
            <a:extLst>
              <a:ext uri="{FF2B5EF4-FFF2-40B4-BE49-F238E27FC236}">
                <a16:creationId xmlns:a16="http://schemas.microsoft.com/office/drawing/2014/main" id="{5236222F-839A-48F3-B871-C473C1A25505}"/>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71B85E80-86DB-4774-A89D-180E2C586568}"/>
              </a:ext>
            </a:extLst>
          </p:cNvPr>
          <p:cNvSpPr>
            <a:spLocks noGrp="1"/>
          </p:cNvSpPr>
          <p:nvPr>
            <p:ph type="ftr" sz="quarter" idx="3"/>
          </p:nvPr>
        </p:nvSpPr>
        <p:spPr>
          <a:xfrm>
            <a:off x="495299" y="6534114"/>
            <a:ext cx="512064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6"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TextBox 19"/>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574836"/>
            <a:ext cx="5111496"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132232"/>
            <a:ext cx="5111496"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Box 12">
            <a:extLst>
              <a:ext uri="{FF2B5EF4-FFF2-40B4-BE49-F238E27FC236}">
                <a16:creationId xmlns:a16="http://schemas.microsoft.com/office/drawing/2014/main" id="{20504AA5-1CF1-4CB6-AA14-7688B3D520BD}"/>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E8FA6EBE-A0D7-44AB-82FC-17FAB6B1BFC1}"/>
              </a:ext>
            </a:extLst>
          </p:cNvPr>
          <p:cNvSpPr>
            <a:spLocks noGrp="1"/>
          </p:cNvSpPr>
          <p:nvPr>
            <p:ph type="ftr" sz="quarter" idx="3"/>
          </p:nvPr>
        </p:nvSpPr>
        <p:spPr>
          <a:xfrm>
            <a:off x="495299" y="6534114"/>
            <a:ext cx="512064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6"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TextBox 19"/>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574836"/>
            <a:ext cx="5111496"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132232"/>
            <a:ext cx="5111496"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Box 12">
            <a:extLst>
              <a:ext uri="{FF2B5EF4-FFF2-40B4-BE49-F238E27FC236}">
                <a16:creationId xmlns:a16="http://schemas.microsoft.com/office/drawing/2014/main" id="{545E275E-D62A-4151-B70D-56CD860C27AA}"/>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9B3F48A4-481C-4A86-8B40-AF5E06ECDA8C}"/>
              </a:ext>
            </a:extLst>
          </p:cNvPr>
          <p:cNvSpPr>
            <a:spLocks noGrp="1"/>
          </p:cNvSpPr>
          <p:nvPr>
            <p:ph type="ftr" sz="quarter" idx="3"/>
          </p:nvPr>
        </p:nvSpPr>
        <p:spPr>
          <a:xfrm>
            <a:off x="495299" y="6534114"/>
            <a:ext cx="512064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7DD20C25-FF17-41F5-813B-1662010E77F4}"/>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1EF16A86-D192-4054-8607-C442A4C4806A}"/>
              </a:ext>
            </a:extLst>
          </p:cNvPr>
          <p:cNvSpPr>
            <a:spLocks noGrp="1"/>
          </p:cNvSpPr>
          <p:nvPr>
            <p:ph type="ftr" sz="quarter" idx="3"/>
          </p:nvPr>
        </p:nvSpPr>
        <p:spPr>
          <a:xfrm>
            <a:off x="495299" y="6534114"/>
            <a:ext cx="512064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9F736107-895D-4398-B642-B7AD86A57DA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EA0B8C7F-4DEB-40C7-A005-8AC949344C6B}"/>
              </a:ext>
            </a:extLst>
          </p:cNvPr>
          <p:cNvSpPr>
            <a:spLocks noGrp="1"/>
          </p:cNvSpPr>
          <p:nvPr>
            <p:ph type="ftr" sz="quarter" idx="3"/>
          </p:nvPr>
        </p:nvSpPr>
        <p:spPr>
          <a:xfrm>
            <a:off x="495299" y="6534114"/>
            <a:ext cx="512064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F5E63456-F06C-470D-8457-1120AAA00437}"/>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1E249AE4-DB02-4C23-AAC9-48FAD08152CA}"/>
              </a:ext>
            </a:extLst>
          </p:cNvPr>
          <p:cNvSpPr>
            <a:spLocks noGrp="1"/>
          </p:cNvSpPr>
          <p:nvPr>
            <p:ph type="ftr" sz="quarter" idx="3"/>
          </p:nvPr>
        </p:nvSpPr>
        <p:spPr>
          <a:xfrm>
            <a:off x="495299" y="6534114"/>
            <a:ext cx="512064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69"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E89D04B0-2BC9-43BA-8100-2E77F8A49553}"/>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B686C233-0BA0-4369-B9AF-F0936E3725BA}"/>
              </a:ext>
            </a:extLst>
          </p:cNvPr>
          <p:cNvSpPr>
            <a:spLocks noGrp="1"/>
          </p:cNvSpPr>
          <p:nvPr>
            <p:ph type="ftr" sz="quarter" idx="3"/>
          </p:nvPr>
        </p:nvSpPr>
        <p:spPr>
          <a:xfrm>
            <a:off x="495299" y="6534114"/>
            <a:ext cx="512064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Drag picture to placeholder or click icon to add</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840424"/>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3" name="TextBox 12"/>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FA32546C-1439-41DF-88C6-6D67C1A25080}"/>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5" name="Footer Placeholder 2">
            <a:extLst>
              <a:ext uri="{FF2B5EF4-FFF2-40B4-BE49-F238E27FC236}">
                <a16:creationId xmlns:a16="http://schemas.microsoft.com/office/drawing/2014/main" id="{41EA0872-215D-486C-8828-D0F093458A1F}"/>
              </a:ext>
            </a:extLst>
          </p:cNvPr>
          <p:cNvSpPr>
            <a:spLocks noGrp="1"/>
          </p:cNvSpPr>
          <p:nvPr>
            <p:ph type="ftr" sz="quarter" idx="3"/>
          </p:nvPr>
        </p:nvSpPr>
        <p:spPr>
          <a:xfrm>
            <a:off x="8121487" y="6153502"/>
            <a:ext cx="3561481"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Drag picture to placeholder or click icon to add</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872915"/>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3" name="TextBox 12"/>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87EF977B-C148-4E71-BEFA-B6F00779FCBB}"/>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FAF1AB7C-2745-423C-83FF-048316982E5C}"/>
              </a:ext>
            </a:extLst>
          </p:cNvPr>
          <p:cNvSpPr>
            <a:spLocks noGrp="1"/>
          </p:cNvSpPr>
          <p:nvPr>
            <p:ph type="ftr" sz="quarter" idx="3"/>
          </p:nvPr>
        </p:nvSpPr>
        <p:spPr>
          <a:xfrm>
            <a:off x="8116845" y="6153504"/>
            <a:ext cx="3589331"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Drag picture to placeholder or click icon to add</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863632"/>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3" name="TextBox 12"/>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CD7CB80A-8736-43DF-8FFE-4E2B99CB730A}"/>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4" name="Text Placeholder 3">
            <a:extLst>
              <a:ext uri="{FF2B5EF4-FFF2-40B4-BE49-F238E27FC236}">
                <a16:creationId xmlns:a16="http://schemas.microsoft.com/office/drawing/2014/main" id="{D850371D-BA1C-45EE-8F86-9EDA2BE23F25}"/>
              </a:ext>
            </a:extLst>
          </p:cNvPr>
          <p:cNvSpPr>
            <a:spLocks noGrp="1"/>
          </p:cNvSpPr>
          <p:nvPr>
            <p:ph type="body" sz="quarter" idx="12" hasCustomPrompt="1"/>
          </p:nvPr>
        </p:nvSpPr>
        <p:spPr>
          <a:xfrm>
            <a:off x="8095604" y="6075318"/>
            <a:ext cx="3633788" cy="190500"/>
          </a:xfrm>
        </p:spPr>
        <p:txBody>
          <a:bodyPr anchor="b"/>
          <a:lstStyle>
            <a:lvl1pPr marL="0" indent="0">
              <a:buNone/>
              <a:defRPr lang="en-US" sz="800" kern="1200" baseline="0" dirty="0" smtClean="0">
                <a:solidFill>
                  <a:schemeClr val="bg1"/>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Footer</a:t>
            </a:r>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Drag picture to placeholder or click icon to add</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988956"/>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3" name="TextBox 12"/>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66E57B9C-55EA-4081-A392-318A3531BF81}"/>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6" name="Text Placeholder 5">
            <a:extLst>
              <a:ext uri="{FF2B5EF4-FFF2-40B4-BE49-F238E27FC236}">
                <a16:creationId xmlns:a16="http://schemas.microsoft.com/office/drawing/2014/main" id="{E3A2A4A4-37BB-49B9-BB4D-812176C1844C}"/>
              </a:ext>
            </a:extLst>
          </p:cNvPr>
          <p:cNvSpPr>
            <a:spLocks noGrp="1"/>
          </p:cNvSpPr>
          <p:nvPr>
            <p:ph type="body" sz="quarter" idx="12" hasCustomPrompt="1"/>
          </p:nvPr>
        </p:nvSpPr>
        <p:spPr>
          <a:xfrm>
            <a:off x="8121488" y="6113020"/>
            <a:ext cx="3575405" cy="180646"/>
          </a:xfrm>
        </p:spPr>
        <p:txBody>
          <a:bodyPr anchor="b"/>
          <a:lstStyle>
            <a:lvl1pPr marL="0" marR="0" indent="0" algn="l" defTabSz="914400" rtl="0" eaLnBrk="1" fontAlgn="auto" latinLnBrk="0" hangingPunct="1">
              <a:lnSpc>
                <a:spcPct val="107000"/>
              </a:lnSpc>
              <a:spcBef>
                <a:spcPts val="1200"/>
              </a:spcBef>
              <a:spcAft>
                <a:spcPts val="0"/>
              </a:spcAft>
              <a:buClr>
                <a:srgbClr val="3253DC"/>
              </a:buClr>
              <a:buSzTx/>
              <a:buFont typeface="Arial" panose="020B0604020202020204" pitchFamily="34" charset="0"/>
              <a:buNone/>
              <a:tabLst/>
              <a:defRPr lang="en-US" sz="800" kern="1200" baseline="0" dirty="0">
                <a:solidFill>
                  <a:schemeClr val="bg1"/>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Drag picture to placeholder or click icon to add</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37160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CE0C4D0E-F903-4A48-86A0-4870CE2FD3CA}"/>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E2A1A917-BBFA-44E1-9EE4-128AE18846A9}"/>
              </a:ext>
            </a:extLst>
          </p:cNvPr>
          <p:cNvSpPr>
            <a:spLocks noGrp="1"/>
          </p:cNvSpPr>
          <p:nvPr>
            <p:ph type="ftr" sz="quarter" idx="3"/>
          </p:nvPr>
        </p:nvSpPr>
        <p:spPr>
          <a:xfrm>
            <a:off x="495299" y="6234146"/>
            <a:ext cx="3557016"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Drag picture to placeholder or click icon to add</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46304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25BFFC6B-D040-4DC1-B801-38B336DE8D54}"/>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7642A998-E695-41C4-9FE7-82ABCDB7314F}"/>
              </a:ext>
            </a:extLst>
          </p:cNvPr>
          <p:cNvSpPr>
            <a:spLocks noGrp="1"/>
          </p:cNvSpPr>
          <p:nvPr>
            <p:ph type="ftr" sz="quarter" idx="3"/>
          </p:nvPr>
        </p:nvSpPr>
        <p:spPr>
          <a:xfrm>
            <a:off x="495299" y="6234146"/>
            <a:ext cx="3557016"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Drag picture to placeholder or click icon to add</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46304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1488530E-A0D8-426F-ADA0-70F91DC7A0E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930F0F54-061F-4654-9BFA-778035247091}"/>
              </a:ext>
            </a:extLst>
          </p:cNvPr>
          <p:cNvSpPr>
            <a:spLocks noGrp="1"/>
          </p:cNvSpPr>
          <p:nvPr>
            <p:ph type="ftr" sz="quarter" idx="3"/>
          </p:nvPr>
        </p:nvSpPr>
        <p:spPr>
          <a:xfrm>
            <a:off x="495299" y="6234146"/>
            <a:ext cx="3557016"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Drag picture to placeholder or click icon to add</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46304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A71BA4E8-6700-4C18-A7F5-9CB0C6B6B26F}"/>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E469706C-622B-48FF-B874-848C6711A971}"/>
              </a:ext>
            </a:extLst>
          </p:cNvPr>
          <p:cNvSpPr>
            <a:spLocks noGrp="1"/>
          </p:cNvSpPr>
          <p:nvPr>
            <p:ph type="ftr" sz="quarter" idx="3"/>
          </p:nvPr>
        </p:nvSpPr>
        <p:spPr>
          <a:xfrm>
            <a:off x="495299" y="6234146"/>
            <a:ext cx="3557016"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930"/>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9217C6F7-36C7-478F-A642-77C503B5B7AF}"/>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3" name="Text Placeholder 2">
            <a:extLst>
              <a:ext uri="{FF2B5EF4-FFF2-40B4-BE49-F238E27FC236}">
                <a16:creationId xmlns:a16="http://schemas.microsoft.com/office/drawing/2014/main" id="{CFD59292-CD4B-45E7-BA46-12FAE35C6A8A}"/>
              </a:ext>
            </a:extLst>
          </p:cNvPr>
          <p:cNvSpPr>
            <a:spLocks noGrp="1"/>
          </p:cNvSpPr>
          <p:nvPr>
            <p:ph type="body" sz="quarter" idx="11" hasCustomPrompt="1"/>
          </p:nvPr>
        </p:nvSpPr>
        <p:spPr>
          <a:xfrm>
            <a:off x="3968750" y="6502915"/>
            <a:ext cx="2890838"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Source sample text</a:t>
            </a:r>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69"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930"/>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TextBox 14">
            <a:extLst>
              <a:ext uri="{FF2B5EF4-FFF2-40B4-BE49-F238E27FC236}">
                <a16:creationId xmlns:a16="http://schemas.microsoft.com/office/drawing/2014/main" id="{CD75B6E5-6638-4A7A-95BE-7B506BAA508D}"/>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9" name="Text Placeholder 2">
            <a:extLst>
              <a:ext uri="{FF2B5EF4-FFF2-40B4-BE49-F238E27FC236}">
                <a16:creationId xmlns:a16="http://schemas.microsoft.com/office/drawing/2014/main" id="{64BE754E-AD45-49A8-8CBB-427531A74ED9}"/>
              </a:ext>
            </a:extLst>
          </p:cNvPr>
          <p:cNvSpPr>
            <a:spLocks noGrp="1"/>
          </p:cNvSpPr>
          <p:nvPr>
            <p:ph type="body" sz="quarter" idx="11" hasCustomPrompt="1"/>
          </p:nvPr>
        </p:nvSpPr>
        <p:spPr>
          <a:xfrm>
            <a:off x="3968750" y="6502915"/>
            <a:ext cx="2890838"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Source sample text</a:t>
            </a:r>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930"/>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ADFADF0C-8129-47D4-B9BC-8C2985E2CB88}"/>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9" name="Text Placeholder 2">
            <a:extLst>
              <a:ext uri="{FF2B5EF4-FFF2-40B4-BE49-F238E27FC236}">
                <a16:creationId xmlns:a16="http://schemas.microsoft.com/office/drawing/2014/main" id="{A741ACED-D577-4397-986C-8AA62728C638}"/>
              </a:ext>
            </a:extLst>
          </p:cNvPr>
          <p:cNvSpPr>
            <a:spLocks noGrp="1"/>
          </p:cNvSpPr>
          <p:nvPr>
            <p:ph type="body" sz="quarter" idx="11" hasCustomPrompt="1"/>
          </p:nvPr>
        </p:nvSpPr>
        <p:spPr>
          <a:xfrm>
            <a:off x="3968750" y="6502915"/>
            <a:ext cx="2890838"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Source sample text</a:t>
            </a:r>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930"/>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E8188A04-8E72-443B-B69F-68773CFC28C8}"/>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9" name="Text Placeholder 2">
            <a:extLst>
              <a:ext uri="{FF2B5EF4-FFF2-40B4-BE49-F238E27FC236}">
                <a16:creationId xmlns:a16="http://schemas.microsoft.com/office/drawing/2014/main" id="{A819BE7A-BE27-4C24-BBF7-13048991174B}"/>
              </a:ext>
            </a:extLst>
          </p:cNvPr>
          <p:cNvSpPr>
            <a:spLocks noGrp="1"/>
          </p:cNvSpPr>
          <p:nvPr>
            <p:ph type="body" sz="quarter" idx="11" hasCustomPrompt="1"/>
          </p:nvPr>
        </p:nvSpPr>
        <p:spPr>
          <a:xfrm>
            <a:off x="3968750" y="6502915"/>
            <a:ext cx="2890838"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Source sample text</a:t>
            </a:r>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Box 10">
            <a:extLst>
              <a:ext uri="{FF2B5EF4-FFF2-40B4-BE49-F238E27FC236}">
                <a16:creationId xmlns:a16="http://schemas.microsoft.com/office/drawing/2014/main" id="{C86D5B29-C21B-4462-8C93-BBDF74179886}"/>
              </a:ext>
            </a:extLst>
          </p:cNvPr>
          <p:cNvSpPr txBox="1"/>
          <p:nvPr userDrawn="1"/>
        </p:nvSpPr>
        <p:spPr>
          <a:xfrm>
            <a:off x="6810562" y="6529940"/>
            <a:ext cx="4188646" cy="131703"/>
          </a:xfrm>
          <a:prstGeom prst="rect">
            <a:avLst/>
          </a:prstGeom>
          <a:noFill/>
          <a:ln>
            <a:noFill/>
          </a:ln>
        </p:spPr>
        <p:txBody>
          <a:bodyPr vert="horz" wrap="square" lIns="0" tIns="0" rIns="0" bIns="0" rtlCol="0" anchor="b" anchorCtr="0">
            <a:spAutoFit/>
          </a:bodyPr>
          <a:lstStyle/>
          <a:p>
            <a:pPr marL="0" algn="r" defTabSz="914400" rtl="0" eaLnBrk="1" latinLnBrk="0" hangingPunct="1">
              <a:lnSpc>
                <a:spcPct val="107000"/>
              </a:lnSpc>
              <a:spcBef>
                <a:spcPts val="1200"/>
              </a:spcBef>
            </a:pPr>
            <a:r>
              <a:rPr lang="en-US" sz="800" kern="1200" dirty="0">
                <a:solidFill>
                  <a:schemeClr val="bg1"/>
                </a:solidFill>
                <a:latin typeface="+mn-lt"/>
                <a:ea typeface="+mn-ea"/>
                <a:cs typeface="+mn-cs"/>
              </a:rPr>
              <a:t>Confidential and Proprietary — Qualcomm Technologies, Inc. and/or its affiliated companies.</a:t>
            </a:r>
          </a:p>
        </p:txBody>
      </p:sp>
      <p:sp>
        <p:nvSpPr>
          <p:cNvPr id="14" name="TextBox 13">
            <a:extLst>
              <a:ext uri="{FF2B5EF4-FFF2-40B4-BE49-F238E27FC236}">
                <a16:creationId xmlns:a16="http://schemas.microsoft.com/office/drawing/2014/main" id="{FF2FA039-863A-4AE3-AFE8-86C7FDF0A5EB}"/>
              </a:ext>
            </a:extLst>
          </p:cNvPr>
          <p:cNvSpPr txBox="1"/>
          <p:nvPr userDrawn="1"/>
        </p:nvSpPr>
        <p:spPr>
          <a:xfrm>
            <a:off x="685191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TextBox 14">
            <a:extLst>
              <a:ext uri="{FF2B5EF4-FFF2-40B4-BE49-F238E27FC236}">
                <a16:creationId xmlns:a16="http://schemas.microsoft.com/office/drawing/2014/main" id="{8C169D28-2FE8-459C-9CE5-11D61C8D34C8}"/>
              </a:ext>
            </a:extLst>
          </p:cNvPr>
          <p:cNvSpPr txBox="1"/>
          <p:nvPr userDrawn="1"/>
        </p:nvSpPr>
        <p:spPr>
          <a:xfrm>
            <a:off x="685191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TextBox 14">
            <a:extLst>
              <a:ext uri="{FF2B5EF4-FFF2-40B4-BE49-F238E27FC236}">
                <a16:creationId xmlns:a16="http://schemas.microsoft.com/office/drawing/2014/main" id="{C58C1A9D-9EE3-4754-B67E-550C1D2FB4B9}"/>
              </a:ext>
            </a:extLst>
          </p:cNvPr>
          <p:cNvSpPr txBox="1"/>
          <p:nvPr userDrawn="1"/>
        </p:nvSpPr>
        <p:spPr>
          <a:xfrm>
            <a:off x="685191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8" name="TextBox 7"/>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TextBox 8">
            <a:extLst>
              <a:ext uri="{FF2B5EF4-FFF2-40B4-BE49-F238E27FC236}">
                <a16:creationId xmlns:a16="http://schemas.microsoft.com/office/drawing/2014/main" id="{0F3F9955-6D40-40CB-9598-DA1B66F492A6}"/>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and Proprietary — Qualcomm Technologies, Inc. and/or its affiliated companies.</a:t>
            </a: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8" name="TextBox 7"/>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TextBox 8">
            <a:extLst>
              <a:ext uri="{FF2B5EF4-FFF2-40B4-BE49-F238E27FC236}">
                <a16:creationId xmlns:a16="http://schemas.microsoft.com/office/drawing/2014/main" id="{F2D1CEC8-3815-48A6-8873-2FFF48E42BEC}"/>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1"/>
                </a:solidFill>
              </a:rPr>
              <a:t>Confidential and Proprietary — Qualcomm Technologies, Inc. and/or its affiliated companies.</a:t>
            </a: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8" name="TextBox 7"/>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TextBox 8">
            <a:extLst>
              <a:ext uri="{FF2B5EF4-FFF2-40B4-BE49-F238E27FC236}">
                <a16:creationId xmlns:a16="http://schemas.microsoft.com/office/drawing/2014/main" id="{6931AB71-B7A8-4239-8132-4A6F130411A8}"/>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and Proprietary — Qualcomm Technologies, Inc. and/or its affiliated companies.</a:t>
            </a: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8" name="TextBox 7"/>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TextBox 8">
            <a:extLst>
              <a:ext uri="{FF2B5EF4-FFF2-40B4-BE49-F238E27FC236}">
                <a16:creationId xmlns:a16="http://schemas.microsoft.com/office/drawing/2014/main" id="{CB10B316-80D7-46A3-B985-F1BB0E588124}"/>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6">
                    <a:lumMod val="60000"/>
                    <a:lumOff val="40000"/>
                  </a:schemeClr>
                </a:solidFill>
              </a:rPr>
              <a:t>Confidential and Proprietary — Qualcomm Technologies, Inc. and/or its affiliated companies.</a:t>
            </a: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TextBox 7">
            <a:extLst>
              <a:ext uri="{FF2B5EF4-FFF2-40B4-BE49-F238E27FC236}">
                <a16:creationId xmlns:a16="http://schemas.microsoft.com/office/drawing/2014/main" id="{E26BDBEE-62E4-492A-BF0D-93323EF59827}"/>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6" name="Text Placeholder 5">
            <a:extLst>
              <a:ext uri="{FF2B5EF4-FFF2-40B4-BE49-F238E27FC236}">
                <a16:creationId xmlns:a16="http://schemas.microsoft.com/office/drawing/2014/main" id="{159DB645-D502-4EB4-A2BF-B7849365DF41}"/>
              </a:ext>
            </a:extLst>
          </p:cNvPr>
          <p:cNvSpPr>
            <a:spLocks noGrp="1"/>
          </p:cNvSpPr>
          <p:nvPr>
            <p:ph type="body" sz="quarter" idx="10" hasCustomPrompt="1"/>
          </p:nvPr>
        </p:nvSpPr>
        <p:spPr>
          <a:xfrm>
            <a:off x="495299" y="6502996"/>
            <a:ext cx="6267450" cy="148073"/>
          </a:xfrm>
        </p:spPr>
        <p:txBody>
          <a:bodyPr anchor="b"/>
          <a:lstStyle>
            <a:lvl1pPr marL="0" marR="0" indent="0" algn="l" defTabSz="914400" rtl="0" eaLnBrk="1" fontAlgn="auto" latinLnBrk="0" hangingPunct="1">
              <a:lnSpc>
                <a:spcPct val="107000"/>
              </a:lnSpc>
              <a:spcBef>
                <a:spcPts val="1200"/>
              </a:spcBef>
              <a:spcAft>
                <a:spcPts val="0"/>
              </a:spcAft>
              <a:buClr>
                <a:srgbClr val="3253DC"/>
              </a:buClr>
              <a:buSzTx/>
              <a:buFont typeface="Arial" panose="020B0604020202020204" pitchFamily="34" charset="0"/>
              <a:buNone/>
              <a:tabLst/>
              <a:defRPr lang="en-US" sz="800" kern="1200" baseline="0" dirty="0">
                <a:solidFill>
                  <a:schemeClr val="tx1">
                    <a:lumMod val="50000"/>
                    <a:lumOff val="50000"/>
                  </a:schemeClr>
                </a:solidFill>
                <a:latin typeface="+mn-lt"/>
                <a:ea typeface="+mn-ea"/>
                <a:cs typeface="+mn-cs"/>
              </a:defRPr>
            </a:lvl1pPr>
          </a:lstStyle>
          <a:p>
            <a:r>
              <a:rPr lang="en-US" dirty="0"/>
              <a:t>Source sample text</a:t>
            </a:r>
          </a:p>
        </p:txBody>
      </p:sp>
      <p:sp>
        <p:nvSpPr>
          <p:cNvPr id="9" name="Footer Placeholder 8">
            <a:extLst>
              <a:ext uri="{FF2B5EF4-FFF2-40B4-BE49-F238E27FC236}">
                <a16:creationId xmlns:a16="http://schemas.microsoft.com/office/drawing/2014/main" id="{F1B5BD35-0F76-426B-91CD-6C5EED2924C8}"/>
              </a:ext>
            </a:extLst>
          </p:cNvPr>
          <p:cNvSpPr>
            <a:spLocks noGrp="1"/>
          </p:cNvSpPr>
          <p:nvPr>
            <p:ph type="ftr" sz="quarter" idx="11"/>
          </p:nvPr>
        </p:nvSpPr>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4" name="TextBox 23">
            <a:extLst>
              <a:ext uri="{FF2B5EF4-FFF2-40B4-BE49-F238E27FC236}">
                <a16:creationId xmlns:a16="http://schemas.microsoft.com/office/drawing/2014/main" id="{A0D1291E-11C9-4F3C-8AF2-C3D3F39CD8C3}"/>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9BB4C696-1F8D-47AC-BB50-8560CDC5DBC0}"/>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19" name="TextBox 18">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0" name="TextBox 19">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1" name="Group 20">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22"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3" name="Group 22">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15" name="TextBox 14">
            <a:extLst>
              <a:ext uri="{FF2B5EF4-FFF2-40B4-BE49-F238E27FC236}">
                <a16:creationId xmlns:a16="http://schemas.microsoft.com/office/drawing/2014/main" id="{E3D41323-F432-4C3D-BE0B-589E8B9EF66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1883F6C7-89ED-402D-8867-38A5D4811C28}"/>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1" name="TextBox 20">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2" name="TextBox 21">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3" name="Group 22">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24"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5" name="Group 24">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15" name="TextBox 14">
            <a:extLst>
              <a:ext uri="{FF2B5EF4-FFF2-40B4-BE49-F238E27FC236}">
                <a16:creationId xmlns:a16="http://schemas.microsoft.com/office/drawing/2014/main" id="{D15743D6-A7AC-4C33-8816-AB57AC7D2843}"/>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3E12B4F-BF66-45AC-8E00-030AF8945083}"/>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1" name="TextBox 20">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2" name="TextBox 21">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3" name="Group 22">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24"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5" name="Group 24">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userDrawn="1">
  <p:cSld name="Title Black">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black">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dirty="0"/>
              <a:t>Title</a:t>
            </a:r>
          </a:p>
        </p:txBody>
      </p:sp>
      <p:sp>
        <p:nvSpPr>
          <p:cNvPr id="38" name="Text Placeholder 7"/>
          <p:cNvSpPr>
            <a:spLocks noGrp="1"/>
          </p:cNvSpPr>
          <p:nvPr>
            <p:ph type="body" sz="quarter" idx="10" hasCustomPrompt="1"/>
          </p:nvPr>
        </p:nvSpPr>
        <p:spPr bwMode="black">
          <a:xfrm>
            <a:off x="495299" y="4195085"/>
            <a:ext cx="7352269"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r>
              <a:rPr lang="en-US" dirty="0"/>
              <a:t>Employing Entity</a:t>
            </a:r>
          </a:p>
        </p:txBody>
      </p:sp>
      <p:sp>
        <p:nvSpPr>
          <p:cNvPr id="8" name="Freeform 5">
            <a:extLst>
              <a:ext uri="{FF2B5EF4-FFF2-40B4-BE49-F238E27FC236}">
                <a16:creationId xmlns:a16="http://schemas.microsoft.com/office/drawing/2014/main" id="{262B856B-06E3-42C1-A484-F4FEE5201A6D}"/>
              </a:ext>
            </a:extLst>
          </p:cNvPr>
          <p:cNvSpPr>
            <a:spLocks noEditPoints="1"/>
          </p:cNvSpPr>
          <p:nvPr userDrawn="1"/>
        </p:nvSpPr>
        <p:spPr bwMode="black">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9" name="Text Placeholder 7">
            <a:extLst>
              <a:ext uri="{FF2B5EF4-FFF2-40B4-BE49-F238E27FC236}">
                <a16:creationId xmlns:a16="http://schemas.microsoft.com/office/drawing/2014/main" id="{7E8F1094-26FF-4F59-824D-BD7309313BFD}"/>
              </a:ext>
            </a:extLst>
          </p:cNvPr>
          <p:cNvSpPr>
            <a:spLocks noGrp="1"/>
          </p:cNvSpPr>
          <p:nvPr>
            <p:ph type="body" sz="quarter" idx="11" hasCustomPrompt="1"/>
          </p:nvPr>
        </p:nvSpPr>
        <p:spPr bwMode="black">
          <a:xfrm>
            <a:off x="9076177" y="398765"/>
            <a:ext cx="2620523" cy="221599"/>
          </a:xfrm>
        </p:spPr>
        <p:txBody>
          <a:bodyPr wrap="square" anchor="b">
            <a:spAutoFit/>
          </a:bodyPr>
          <a:lstStyle>
            <a:lvl1pPr marL="0" marR="0" indent="0" algn="r" defTabSz="914400" rtl="0" eaLnBrk="1" fontAlgn="auto" latinLnBrk="0" hangingPunct="1">
              <a:lnSpc>
                <a:spcPct val="90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0" name="Text Placeholder 5">
            <a:extLst>
              <a:ext uri="{FF2B5EF4-FFF2-40B4-BE49-F238E27FC236}">
                <a16:creationId xmlns:a16="http://schemas.microsoft.com/office/drawing/2014/main" id="{779D1A01-EBAB-4C36-8881-4DFDF7CC3D24}"/>
              </a:ext>
            </a:extLst>
          </p:cNvPr>
          <p:cNvSpPr>
            <a:spLocks noGrp="1"/>
          </p:cNvSpPr>
          <p:nvPr>
            <p:ph type="body" sz="quarter" idx="13" hasCustomPrompt="1"/>
          </p:nvPr>
        </p:nvSpPr>
        <p:spPr bwMode="black">
          <a:xfrm>
            <a:off x="3350218" y="379079"/>
            <a:ext cx="2608489" cy="241285"/>
          </a:xfrm>
        </p:spPr>
        <p:txBody>
          <a:bodyPr wrap="square" anchor="b">
            <a:spAutoFit/>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1" name="Text Placeholder 48">
            <a:extLst>
              <a:ext uri="{FF2B5EF4-FFF2-40B4-BE49-F238E27FC236}">
                <a16:creationId xmlns:a16="http://schemas.microsoft.com/office/drawing/2014/main" id="{07F1BC89-21D6-4CEE-AEB7-D5406EF3BE2B}"/>
              </a:ext>
            </a:extLst>
          </p:cNvPr>
          <p:cNvSpPr>
            <a:spLocks noGrp="1"/>
          </p:cNvSpPr>
          <p:nvPr>
            <p:ph type="body" sz="quarter" idx="14" hasCustomPrompt="1"/>
          </p:nvPr>
        </p:nvSpPr>
        <p:spPr bwMode="black">
          <a:xfrm>
            <a:off x="6214734" y="379079"/>
            <a:ext cx="2605416" cy="241285"/>
          </a:xfrm>
        </p:spPr>
        <p:txBody>
          <a:bodyPr wrap="square" anchor="b">
            <a:spAutoFit/>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06799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89060" y="1931780"/>
            <a:ext cx="11430000" cy="1375761"/>
          </a:xfrm>
        </p:spPr>
        <p:txBody>
          <a:bodyPr/>
          <a:lstStyle>
            <a:lvl1pPr>
              <a:defRPr/>
            </a:lvl1pPr>
            <a:lvl2pPr>
              <a:defRPr/>
            </a:lvl2pPr>
            <a:lvl3pPr>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a:t>Edit Master text styles</a:t>
            </a:r>
          </a:p>
          <a:p>
            <a:pPr lvl="1"/>
            <a:r>
              <a:rPr lang="en-US"/>
              <a:t>Second level</a:t>
            </a:r>
          </a:p>
          <a:p>
            <a:pPr lvl="2"/>
            <a:r>
              <a:rPr lang="en-US"/>
              <a:t>Third level</a:t>
            </a:r>
          </a:p>
          <a:p>
            <a:pPr lvl="3"/>
            <a:r>
              <a:rPr lang="en-US"/>
              <a:t>Fourth level</a:t>
            </a:r>
          </a:p>
        </p:txBody>
      </p:sp>
      <p:sp>
        <p:nvSpPr>
          <p:cNvPr id="12" name="Title Placeholder 1"/>
          <p:cNvSpPr>
            <a:spLocks noGrp="1"/>
          </p:cNvSpPr>
          <p:nvPr>
            <p:ph type="title"/>
          </p:nvPr>
        </p:nvSpPr>
        <p:spPr>
          <a:xfrm>
            <a:off x="283541" y="721144"/>
            <a:ext cx="11432977" cy="523541"/>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a:t>Click to edit Master title style</a:t>
            </a:r>
            <a:endParaRPr lang="en-US" dirty="0"/>
          </a:p>
        </p:txBody>
      </p:sp>
      <p:sp>
        <p:nvSpPr>
          <p:cNvPr id="13" name="Text Placeholder 2"/>
          <p:cNvSpPr>
            <a:spLocks noGrp="1"/>
          </p:cNvSpPr>
          <p:nvPr>
            <p:ph type="body" idx="13"/>
          </p:nvPr>
        </p:nvSpPr>
        <p:spPr>
          <a:xfrm>
            <a:off x="283541" y="1426467"/>
            <a:ext cx="11432977" cy="350865"/>
          </a:xfrm>
        </p:spPr>
        <p:txBody>
          <a:bodyPr tIns="0" bIns="0" anchor="t"/>
          <a:lstStyle>
            <a:lvl1pPr marL="0" indent="0" algn="l" defTabSz="914400" rtl="0" eaLnBrk="1" latinLnBrk="0" hangingPunct="1">
              <a:lnSpc>
                <a:spcPct val="95000"/>
              </a:lnSpc>
              <a:spcBef>
                <a:spcPct val="20000"/>
              </a:spcBef>
              <a:buFontTx/>
              <a:buNone/>
              <a:defRPr lang="en-US" sz="2400" b="0" kern="1200" dirty="0" smtClean="0">
                <a:solidFill>
                  <a:schemeClr val="bg2"/>
                </a:solidFill>
                <a:latin typeface="Qualcomm Office Regular" pitchFamily="34" charset="0"/>
                <a:ea typeface="+mn-ea"/>
                <a:cs typeface="Arial" pitchFamily="34" charset="0"/>
              </a:defRPr>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cxnSp>
        <p:nvCxnSpPr>
          <p:cNvPr id="14" name="Straight Connector 13"/>
          <p:cNvCxnSpPr/>
          <p:nvPr userDrawn="1"/>
        </p:nvCxnSpPr>
        <p:spPr>
          <a:xfrm>
            <a:off x="370365" y="504825"/>
            <a:ext cx="11451271"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40" name="Group 39"/>
          <p:cNvGrpSpPr>
            <a:grpSpLocks noChangeAspect="1"/>
          </p:cNvGrpSpPr>
          <p:nvPr userDrawn="1"/>
        </p:nvGrpSpPr>
        <p:grpSpPr>
          <a:xfrm>
            <a:off x="10288860" y="6546300"/>
            <a:ext cx="961544" cy="157272"/>
            <a:chOff x="187326" y="5085556"/>
            <a:chExt cx="8393112" cy="1830388"/>
          </a:xfrm>
          <a:solidFill>
            <a:schemeClr val="bg1">
              <a:lumMod val="75000"/>
            </a:schemeClr>
          </a:solidFill>
        </p:grpSpPr>
        <p:sp>
          <p:nvSpPr>
            <p:cNvPr id="41"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solidFill>
                  <a:schemeClr val="bg1">
                    <a:lumMod val="75000"/>
                  </a:schemeClr>
                </a:solidFill>
              </a:endParaRPr>
            </a:p>
          </p:txBody>
        </p:sp>
        <p:sp>
          <p:nvSpPr>
            <p:cNvPr id="42"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solidFill>
                  <a:schemeClr val="bg1">
                    <a:lumMod val="75000"/>
                  </a:schemeClr>
                </a:solidFill>
              </a:endParaRPr>
            </a:p>
          </p:txBody>
        </p:sp>
        <p:sp>
          <p:nvSpPr>
            <p:cNvPr id="43"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solidFill>
                  <a:schemeClr val="bg1">
                    <a:lumMod val="75000"/>
                  </a:schemeClr>
                </a:solidFill>
              </a:endParaRPr>
            </a:p>
          </p:txBody>
        </p:sp>
        <p:sp>
          <p:nvSpPr>
            <p:cNvPr id="44"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solidFill>
                  <a:schemeClr val="bg1">
                    <a:lumMod val="75000"/>
                  </a:schemeClr>
                </a:solidFill>
              </a:endParaRPr>
            </a:p>
          </p:txBody>
        </p:sp>
        <p:sp>
          <p:nvSpPr>
            <p:cNvPr id="45"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solidFill>
                  <a:schemeClr val="bg1">
                    <a:lumMod val="75000"/>
                  </a:schemeClr>
                </a:solidFill>
              </a:endParaRPr>
            </a:p>
          </p:txBody>
        </p:sp>
        <p:sp>
          <p:nvSpPr>
            <p:cNvPr id="46"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solidFill>
                  <a:schemeClr val="bg1">
                    <a:lumMod val="75000"/>
                  </a:schemeClr>
                </a:solidFill>
              </a:endParaRPr>
            </a:p>
          </p:txBody>
        </p:sp>
        <p:sp>
          <p:nvSpPr>
            <p:cNvPr id="47"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solidFill>
                  <a:schemeClr val="bg1">
                    <a:lumMod val="75000"/>
                  </a:schemeClr>
                </a:solidFill>
              </a:endParaRPr>
            </a:p>
          </p:txBody>
        </p:sp>
        <p:sp>
          <p:nvSpPr>
            <p:cNvPr id="48"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solidFill>
                  <a:schemeClr val="bg1">
                    <a:lumMod val="75000"/>
                  </a:schemeClr>
                </a:solidFill>
              </a:endParaRPr>
            </a:p>
          </p:txBody>
        </p:sp>
      </p:grpSp>
      <p:sp>
        <p:nvSpPr>
          <p:cNvPr id="4" name="TextBox 3"/>
          <p:cNvSpPr txBox="1"/>
          <p:nvPr userDrawn="1"/>
        </p:nvSpPr>
        <p:spPr>
          <a:xfrm>
            <a:off x="289980" y="6477716"/>
            <a:ext cx="2595667" cy="230832"/>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6/2/18</a:t>
            </a:fld>
            <a:endParaRPr lang="en-US" sz="1000" kern="1200" dirty="0">
              <a:solidFill>
                <a:schemeClr val="bg1">
                  <a:lumMod val="75000"/>
                </a:schemeClr>
              </a:solidFill>
              <a:latin typeface="+mn-lt"/>
              <a:ea typeface="+mn-ea"/>
              <a:cs typeface="+mn-cs"/>
            </a:endParaRPr>
          </a:p>
        </p:txBody>
      </p:sp>
      <p:sp>
        <p:nvSpPr>
          <p:cNvPr id="49" name="TextBox 48"/>
          <p:cNvSpPr txBox="1"/>
          <p:nvPr userDrawn="1"/>
        </p:nvSpPr>
        <p:spPr>
          <a:xfrm>
            <a:off x="4295671" y="6477716"/>
            <a:ext cx="3600660"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1114688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CE2826F-1515-463B-A301-BA2C1DB405EC}"/>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6" name="Footer Placeholder 2">
            <a:extLst>
              <a:ext uri="{FF2B5EF4-FFF2-40B4-BE49-F238E27FC236}">
                <a16:creationId xmlns:a16="http://schemas.microsoft.com/office/drawing/2014/main" id="{E28908A1-AAAA-4F52-BA9C-DDDAE77490DE}"/>
              </a:ext>
            </a:extLst>
          </p:cNvPr>
          <p:cNvSpPr>
            <a:spLocks noGrp="1"/>
          </p:cNvSpPr>
          <p:nvPr>
            <p:ph type="ftr" sz="quarter" idx="3"/>
          </p:nvPr>
        </p:nvSpPr>
        <p:spPr>
          <a:xfrm>
            <a:off x="495299" y="6534114"/>
            <a:ext cx="60807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95300" y="1719072"/>
            <a:ext cx="11190732" cy="4681728"/>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Box 9">
            <a:extLst>
              <a:ext uri="{FF2B5EF4-FFF2-40B4-BE49-F238E27FC236}">
                <a16:creationId xmlns:a16="http://schemas.microsoft.com/office/drawing/2014/main" id="{A7E7268D-F4C2-4E13-9E9A-422BC2B2E311}"/>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1" name="Footer Placeholder 2">
            <a:extLst>
              <a:ext uri="{FF2B5EF4-FFF2-40B4-BE49-F238E27FC236}">
                <a16:creationId xmlns:a16="http://schemas.microsoft.com/office/drawing/2014/main" id="{A93824BB-9EB4-4BBD-BFDC-B827A0D9BA7E}"/>
              </a:ext>
            </a:extLst>
          </p:cNvPr>
          <p:cNvSpPr>
            <a:spLocks noGrp="1"/>
          </p:cNvSpPr>
          <p:nvPr>
            <p:ph type="ftr" sz="quarter" idx="3"/>
          </p:nvPr>
        </p:nvSpPr>
        <p:spPr>
          <a:xfrm>
            <a:off x="495299" y="6534114"/>
            <a:ext cx="60807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575560"/>
            <a:ext cx="11187112" cy="429028"/>
          </a:xfrm>
        </p:spPr>
        <p:txBody>
          <a:bodyPr/>
          <a:lstStyle/>
          <a:p>
            <a:r>
              <a:rPr lang="en-US"/>
              <a:t>Click to edit Master title style</a:t>
            </a:r>
            <a:endParaRPr lang="en-US" dirty="0"/>
          </a:p>
        </p:txBody>
      </p: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Content Placeholder 10"/>
          <p:cNvSpPr>
            <a:spLocks noGrp="1"/>
          </p:cNvSpPr>
          <p:nvPr>
            <p:ph sz="quarter" idx="14"/>
          </p:nvPr>
        </p:nvSpPr>
        <p:spPr>
          <a:xfrm>
            <a:off x="493776" y="1719072"/>
            <a:ext cx="5467753"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12"/>
          <p:cNvSpPr>
            <a:spLocks noGrp="1"/>
          </p:cNvSpPr>
          <p:nvPr>
            <p:ph sz="quarter" idx="15" hasCustomPrompt="1"/>
          </p:nvPr>
        </p:nvSpPr>
        <p:spPr>
          <a:xfrm>
            <a:off x="6216256" y="1719072"/>
            <a:ext cx="5481968" cy="468172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9" name="Straight Connector 18">
            <a:extLst>
              <a:ext uri="{FF2B5EF4-FFF2-40B4-BE49-F238E27FC236}">
                <a16:creationId xmlns:a16="http://schemas.microsoft.com/office/drawing/2014/main" id="{1A1AEB50-14EB-42D4-9C56-805170785215}"/>
              </a:ext>
            </a:extLst>
          </p:cNvPr>
          <p:cNvCxnSpPr/>
          <p:nvPr userDrawn="1"/>
        </p:nvCxnSpPr>
        <p:spPr>
          <a:xfrm>
            <a:off x="6096000" y="1709928"/>
            <a:ext cx="0" cy="469087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83DC7B11-EB66-47DA-8EF2-C38620AED1CC}"/>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2" name="Footer Placeholder 2">
            <a:extLst>
              <a:ext uri="{FF2B5EF4-FFF2-40B4-BE49-F238E27FC236}">
                <a16:creationId xmlns:a16="http://schemas.microsoft.com/office/drawing/2014/main" id="{5A5FC5BB-E7F6-4BD3-93E9-77BCFD837E02}"/>
              </a:ext>
            </a:extLst>
          </p:cNvPr>
          <p:cNvSpPr>
            <a:spLocks noGrp="1"/>
          </p:cNvSpPr>
          <p:nvPr>
            <p:ph type="ftr" sz="quarter" idx="3"/>
          </p:nvPr>
        </p:nvSpPr>
        <p:spPr>
          <a:xfrm>
            <a:off x="495299" y="6534114"/>
            <a:ext cx="60807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575560"/>
            <a:ext cx="11187112" cy="429028"/>
          </a:xfrm>
        </p:spPr>
        <p:txBody>
          <a:bodyPr/>
          <a:lstStyle/>
          <a:p>
            <a:r>
              <a:rPr lang="en-US"/>
              <a:t>Click to edit Master title style</a:t>
            </a:r>
            <a:endParaRPr lang="en-US" dirty="0"/>
          </a:p>
        </p:txBody>
      </p: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Content Placeholder 11"/>
          <p:cNvSpPr>
            <a:spLocks noGrp="1"/>
          </p:cNvSpPr>
          <p:nvPr>
            <p:ph sz="quarter" idx="15"/>
          </p:nvPr>
        </p:nvSpPr>
        <p:spPr>
          <a:xfrm>
            <a:off x="495300" y="1719072"/>
            <a:ext cx="3564636"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13"/>
          <p:cNvSpPr>
            <a:spLocks noGrp="1"/>
          </p:cNvSpPr>
          <p:nvPr>
            <p:ph sz="quarter" idx="16"/>
          </p:nvPr>
        </p:nvSpPr>
        <p:spPr>
          <a:xfrm>
            <a:off x="4313890" y="1719072"/>
            <a:ext cx="3564221"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Content Placeholder 16"/>
          <p:cNvSpPr>
            <a:spLocks noGrp="1"/>
          </p:cNvSpPr>
          <p:nvPr>
            <p:ph sz="quarter" idx="17"/>
          </p:nvPr>
        </p:nvSpPr>
        <p:spPr>
          <a:xfrm>
            <a:off x="8130540" y="1719072"/>
            <a:ext cx="3566160"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6FE2F61B-F63B-4445-B170-12597C418B34}"/>
              </a:ext>
            </a:extLst>
          </p:cNvPr>
          <p:cNvCxnSpPr/>
          <p:nvPr userDrawn="1"/>
        </p:nvCxnSpPr>
        <p:spPr>
          <a:xfrm>
            <a:off x="4184349" y="1709738"/>
            <a:ext cx="0" cy="469106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A63F7B83-382C-4BAD-B80F-F2E12A511A60}"/>
              </a:ext>
            </a:extLst>
          </p:cNvPr>
          <p:cNvCxnSpPr/>
          <p:nvPr userDrawn="1"/>
        </p:nvCxnSpPr>
        <p:spPr>
          <a:xfrm>
            <a:off x="7998367" y="1709738"/>
            <a:ext cx="0" cy="469087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C0B63A60-AFAC-482C-A558-171A860DC30E}"/>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3" name="Footer Placeholder 2">
            <a:extLst>
              <a:ext uri="{FF2B5EF4-FFF2-40B4-BE49-F238E27FC236}">
                <a16:creationId xmlns:a16="http://schemas.microsoft.com/office/drawing/2014/main" id="{9076DF2E-4591-4950-A21C-F93B7D61B112}"/>
              </a:ext>
            </a:extLst>
          </p:cNvPr>
          <p:cNvSpPr>
            <a:spLocks noGrp="1"/>
          </p:cNvSpPr>
          <p:nvPr>
            <p:ph type="ftr" sz="quarter" idx="3"/>
          </p:nvPr>
        </p:nvSpPr>
        <p:spPr>
          <a:xfrm>
            <a:off x="495299" y="6534114"/>
            <a:ext cx="60807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1" name="Title 1"/>
          <p:cNvSpPr>
            <a:spLocks noGrp="1"/>
          </p:cNvSpPr>
          <p:nvPr>
            <p:ph type="title"/>
          </p:nvPr>
        </p:nvSpPr>
        <p:spPr>
          <a:xfrm>
            <a:off x="493776" y="575576"/>
            <a:ext cx="11188636"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TextBox 18"/>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DA370216-38D6-4EB2-AD7E-AF4526C8E0D0}"/>
              </a:ext>
            </a:extLst>
          </p:cNvPr>
          <p:cNvSpPr txBox="1"/>
          <p:nvPr userDrawn="1"/>
        </p:nvSpPr>
        <p:spPr>
          <a:xfrm>
            <a:off x="7589275" y="5121564"/>
            <a:ext cx="4188646" cy="1216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400" rtl="0" eaLnBrk="1" latinLnBrk="0" hangingPunct="1">
              <a:lnSpc>
                <a:spcPct val="107000"/>
              </a:lnSpc>
            </a:pP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5" name="Footer Placeholder 4">
            <a:extLst>
              <a:ext uri="{FF2B5EF4-FFF2-40B4-BE49-F238E27FC236}">
                <a16:creationId xmlns:a16="http://schemas.microsoft.com/office/drawing/2014/main" id="{24D6D71B-9F32-45E1-8013-008041A7AD4E}"/>
              </a:ext>
            </a:extLst>
          </p:cNvPr>
          <p:cNvSpPr>
            <a:spLocks noGrp="1"/>
          </p:cNvSpPr>
          <p:nvPr>
            <p:ph type="ftr" sz="quarter" idx="18"/>
          </p:nvPr>
        </p:nvSpPr>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sp>
        <p:nvSpPr>
          <p:cNvPr id="7" name="Text Placeholder 6">
            <a:extLst>
              <a:ext uri="{FF2B5EF4-FFF2-40B4-BE49-F238E27FC236}">
                <a16:creationId xmlns:a16="http://schemas.microsoft.com/office/drawing/2014/main" id="{AE776A94-3E06-4194-8F3A-4E902815E4BC}"/>
              </a:ext>
            </a:extLst>
          </p:cNvPr>
          <p:cNvSpPr>
            <a:spLocks noGrp="1"/>
          </p:cNvSpPr>
          <p:nvPr>
            <p:ph type="body" sz="quarter" idx="19" hasCustomPrompt="1"/>
          </p:nvPr>
        </p:nvSpPr>
        <p:spPr>
          <a:xfrm>
            <a:off x="496888" y="5047937"/>
            <a:ext cx="6302375" cy="195263"/>
          </a:xfrm>
        </p:spPr>
        <p:txBody>
          <a:bodyPr anchor="b"/>
          <a:lstStyle>
            <a:lvl1pPr marL="0" indent="0">
              <a:buNone/>
              <a:defRPr lang="en-US" sz="800" kern="1200" baseline="0" dirty="0">
                <a:solidFill>
                  <a:schemeClr val="tx1">
                    <a:lumMod val="50000"/>
                    <a:lumOff val="50000"/>
                  </a:schemeClr>
                </a:solidFill>
                <a:latin typeface="+mn-lt"/>
                <a:ea typeface="+mn-ea"/>
                <a:cs typeface="+mn-cs"/>
              </a:defRPr>
            </a:lvl1pPr>
          </a:lstStyle>
          <a:p>
            <a:pPr lvl="0"/>
            <a:r>
              <a:rPr lang="en-US" dirty="0"/>
              <a:t>Source sample text</a:t>
            </a:r>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300" y="575576"/>
            <a:ext cx="11187112"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12" name="Text Placeholder 11"/>
          <p:cNvSpPr>
            <a:spLocks noGrp="1"/>
          </p:cNvSpPr>
          <p:nvPr>
            <p:ph type="body" idx="1"/>
          </p:nvPr>
        </p:nvSpPr>
        <p:spPr>
          <a:xfrm>
            <a:off x="495300" y="1719072"/>
            <a:ext cx="11190732" cy="468172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
        <p:nvSpPr>
          <p:cNvPr id="98" name="TextBox 97"/>
          <p:cNvSpPr txBox="1"/>
          <p:nvPr userDrawn="1"/>
        </p:nvSpPr>
        <p:spPr>
          <a:xfrm>
            <a:off x="11571666" y="6512472"/>
            <a:ext cx="125034"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7" name="Footer Placeholder 2">
            <a:extLst>
              <a:ext uri="{FF2B5EF4-FFF2-40B4-BE49-F238E27FC236}">
                <a16:creationId xmlns:a16="http://schemas.microsoft.com/office/drawing/2014/main" id="{642F3D09-634E-4499-A4F2-DBA81B1F0B55}"/>
              </a:ext>
            </a:extLst>
          </p:cNvPr>
          <p:cNvSpPr>
            <a:spLocks noGrp="1"/>
          </p:cNvSpPr>
          <p:nvPr>
            <p:ph type="ftr" sz="quarter" idx="3"/>
          </p:nvPr>
        </p:nvSpPr>
        <p:spPr>
          <a:xfrm>
            <a:off x="495299" y="6534114"/>
            <a:ext cx="10489691"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 id="2147484154" r:id="rId43"/>
    <p:sldLayoutId id="2147484164" r:id="rId4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32" userDrawn="1">
          <p15:clr>
            <a:srgbClr val="F26B43"/>
          </p15:clr>
        </p15:guide>
        <p15:guide id="2" pos="312" userDrawn="1">
          <p15:clr>
            <a:srgbClr val="F26B43"/>
          </p15:clr>
        </p15:guide>
        <p15:guide id="3" orient="horz" pos="1080" userDrawn="1">
          <p15:clr>
            <a:srgbClr val="F26B43"/>
          </p15:clr>
        </p15:guide>
        <p15:guide id="4" orient="horz" pos="360" userDrawn="1">
          <p15:clr>
            <a:srgbClr val="F26B43"/>
          </p15:clr>
        </p15:guide>
        <p15:guide id="6" pos="7368" userDrawn="1">
          <p15:clr>
            <a:srgbClr val="F26B43"/>
          </p15:clr>
        </p15:guide>
        <p15:guide id="7" orient="horz" pos="4176" userDrawn="1">
          <p15:clr>
            <a:srgbClr val="F26B43"/>
          </p15:clr>
        </p15:guide>
        <p15:guide id="8" orient="horz" pos="576" userDrawn="1">
          <p15:clr>
            <a:srgbClr val="F26B43"/>
          </p15:clr>
        </p15:guide>
        <p15:guide id="9"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1685B3DF-D0B8-4187-A90E-E17FD7D8D9E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29" y="-3346"/>
            <a:ext cx="12193057" cy="6864691"/>
          </a:xfrm>
          <a:prstGeom prst="rect">
            <a:avLst/>
          </a:prstGeom>
        </p:spPr>
      </p:pic>
      <p:sp>
        <p:nvSpPr>
          <p:cNvPr id="36" name="Text Placeholder 5">
            <a:extLst>
              <a:ext uri="{FF2B5EF4-FFF2-40B4-BE49-F238E27FC236}">
                <a16:creationId xmlns:a16="http://schemas.microsoft.com/office/drawing/2014/main" id="{F5B8A5AD-77FD-40A3-8C93-0F5B1D37D376}"/>
              </a:ext>
            </a:extLst>
          </p:cNvPr>
          <p:cNvSpPr txBox="1">
            <a:spLocks/>
          </p:cNvSpPr>
          <p:nvPr/>
        </p:nvSpPr>
        <p:spPr bwMode="gray">
          <a:xfrm>
            <a:off x="525991" y="1195413"/>
            <a:ext cx="2620484" cy="155364"/>
          </a:xfrm>
          <a:prstGeom prst="rect">
            <a:avLst/>
          </a:prstGeom>
        </p:spPr>
        <p:txBody>
          <a:bodyPr/>
          <a:lstStyle>
            <a:lvl1pPr marL="0" indent="0" algn="l" defTabSz="1543050" rtl="0" eaLnBrk="1" latinLnBrk="0" hangingPunct="1">
              <a:lnSpc>
                <a:spcPct val="98000"/>
              </a:lnSpc>
              <a:spcBef>
                <a:spcPts val="0"/>
              </a:spcBef>
              <a:buClr>
                <a:srgbClr val="3253DC"/>
              </a:buClr>
              <a:buFont typeface="Arial" panose="020B0604020202020204" pitchFamily="34" charset="0"/>
              <a:buNone/>
              <a:defRPr sz="2100" kern="1200" baseline="0">
                <a:solidFill>
                  <a:schemeClr val="bg1"/>
                </a:solidFill>
                <a:latin typeface="+mn-lt"/>
                <a:ea typeface="+mn-ea"/>
                <a:cs typeface="+mn-cs"/>
              </a:defRPr>
            </a:lvl1pPr>
            <a:lvl2pPr marL="0" indent="0" algn="l" defTabSz="154305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2700" kern="1200" baseline="0">
                <a:solidFill>
                  <a:schemeClr val="bg1"/>
                </a:solidFill>
                <a:latin typeface="+mn-lt"/>
                <a:ea typeface="+mn-ea"/>
                <a:cs typeface="+mn-cs"/>
              </a:defRPr>
            </a:lvl2pPr>
            <a:lvl3pPr marL="0" indent="0" algn="l" defTabSz="154305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lang="en-US" sz="2700" kern="1200">
                <a:solidFill>
                  <a:schemeClr val="bg1"/>
                </a:solidFill>
                <a:latin typeface="+mn-lt"/>
                <a:ea typeface="+mn-ea"/>
                <a:cs typeface="+mn-cs"/>
              </a:defRPr>
            </a:lvl3pPr>
            <a:lvl4pPr marL="0" indent="0" algn="l" defTabSz="154305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2700" kern="1200">
                <a:solidFill>
                  <a:schemeClr val="bg1"/>
                </a:solidFill>
                <a:latin typeface="+mn-lt"/>
                <a:ea typeface="+mn-ea"/>
                <a:cs typeface="+mn-cs"/>
              </a:defRPr>
            </a:lvl4pPr>
            <a:lvl5pPr marL="0" indent="0" algn="l" defTabSz="1543050" rtl="0" eaLnBrk="1" latinLnBrk="0" hangingPunct="1">
              <a:lnSpc>
                <a:spcPct val="98000"/>
              </a:lnSpc>
              <a:spcBef>
                <a:spcPts val="0"/>
              </a:spcBef>
              <a:buClr>
                <a:srgbClr val="595959"/>
              </a:buClr>
              <a:buFont typeface="Microsoft Sans Serif" panose="020B0604020202020204" pitchFamily="34" charset="0"/>
              <a:buNone/>
              <a:tabLst/>
              <a:defRPr sz="2700" kern="1200" baseline="0">
                <a:solidFill>
                  <a:schemeClr val="bg1"/>
                </a:solidFill>
                <a:latin typeface="+mn-lt"/>
                <a:ea typeface="+mn-ea"/>
                <a:cs typeface="+mn-cs"/>
              </a:defRPr>
            </a:lvl5pPr>
            <a:lvl6pPr marL="0" indent="0" algn="l" defTabSz="1543050" rtl="0" eaLnBrk="1" latinLnBrk="0" hangingPunct="1">
              <a:lnSpc>
                <a:spcPct val="94000"/>
              </a:lnSpc>
              <a:spcBef>
                <a:spcPts val="0"/>
              </a:spcBef>
              <a:buFont typeface="Microsoft Sans Serif" panose="020B0604020202020204" pitchFamily="34" charset="0"/>
              <a:buChar char="​"/>
              <a:defRPr sz="4050" kern="1200">
                <a:solidFill>
                  <a:schemeClr val="tx1">
                    <a:lumMod val="85000"/>
                    <a:lumOff val="15000"/>
                  </a:schemeClr>
                </a:solidFill>
                <a:latin typeface="+mn-lt"/>
                <a:ea typeface="+mn-ea"/>
                <a:cs typeface="+mn-cs"/>
              </a:defRPr>
            </a:lvl6pPr>
            <a:lvl7pPr marL="0" indent="0" algn="l" defTabSz="1543050" rtl="0" eaLnBrk="1" latinLnBrk="0" hangingPunct="1">
              <a:lnSpc>
                <a:spcPct val="107000"/>
              </a:lnSpc>
              <a:spcBef>
                <a:spcPts val="2025"/>
              </a:spcBef>
              <a:buFont typeface="Microsoft Sans Serif" panose="020B0604020202020204" pitchFamily="34" charset="0"/>
              <a:buChar char="​"/>
              <a:defRPr sz="3544" kern="1200" baseline="0">
                <a:solidFill>
                  <a:schemeClr val="tx1">
                    <a:lumMod val="85000"/>
                    <a:lumOff val="15000"/>
                  </a:schemeClr>
                </a:solidFill>
                <a:latin typeface="+mn-lt"/>
                <a:ea typeface="+mn-ea"/>
                <a:cs typeface="+mn-cs"/>
              </a:defRPr>
            </a:lvl7pPr>
            <a:lvl8pPr marL="0" indent="0" algn="l" defTabSz="1543050" rtl="0" eaLnBrk="1" latinLnBrk="0" hangingPunct="1">
              <a:lnSpc>
                <a:spcPct val="86000"/>
              </a:lnSpc>
              <a:spcBef>
                <a:spcPts val="3038"/>
              </a:spcBef>
              <a:buSzPct val="100000"/>
              <a:buFont typeface="Microsoft Sans Serif" panose="020B0604020202020204" pitchFamily="34" charset="0"/>
              <a:buChar char="​"/>
              <a:defRPr lang="en-US" sz="9281" kern="1200" baseline="0" dirty="0" smtClean="0">
                <a:solidFill>
                  <a:schemeClr val="tx1">
                    <a:lumMod val="85000"/>
                    <a:lumOff val="15000"/>
                  </a:schemeClr>
                </a:solidFill>
                <a:latin typeface="+mn-lt"/>
                <a:ea typeface="+mn-ea"/>
                <a:cs typeface="+mn-cs"/>
              </a:defRPr>
            </a:lvl8pPr>
            <a:lvl9pPr marL="0" indent="0" algn="l" defTabSz="1543050" rtl="0" eaLnBrk="1" latinLnBrk="0" hangingPunct="1">
              <a:lnSpc>
                <a:spcPct val="84000"/>
              </a:lnSpc>
              <a:spcBef>
                <a:spcPts val="3038"/>
              </a:spcBef>
              <a:buFont typeface="Microsoft Sans Serif" panose="020B0604020202020204" pitchFamily="34" charset="0"/>
              <a:buChar char="​"/>
              <a:defRPr sz="11475" kern="1200" baseline="0">
                <a:solidFill>
                  <a:schemeClr val="tx1">
                    <a:lumMod val="85000"/>
                    <a:lumOff val="15000"/>
                  </a:schemeClr>
                </a:solidFill>
                <a:latin typeface="+mn-lt"/>
                <a:ea typeface="+mn-ea"/>
                <a:cs typeface="+mn-cs"/>
              </a:defRPr>
            </a:lvl9pPr>
          </a:lstStyle>
          <a:p>
            <a:endParaRPr lang="en-US" sz="1244" dirty="0"/>
          </a:p>
        </p:txBody>
      </p:sp>
      <p:sp>
        <p:nvSpPr>
          <p:cNvPr id="37" name="Text Placeholder 48">
            <a:extLst>
              <a:ext uri="{FF2B5EF4-FFF2-40B4-BE49-F238E27FC236}">
                <a16:creationId xmlns:a16="http://schemas.microsoft.com/office/drawing/2014/main" id="{F572DD9E-91CD-4EB3-BD1B-612DC67D1B23}"/>
              </a:ext>
            </a:extLst>
          </p:cNvPr>
          <p:cNvSpPr txBox="1">
            <a:spLocks/>
          </p:cNvSpPr>
          <p:nvPr/>
        </p:nvSpPr>
        <p:spPr bwMode="gray">
          <a:xfrm>
            <a:off x="6241568" y="1194991"/>
            <a:ext cx="2272217" cy="157198"/>
          </a:xfrm>
          <a:prstGeom prst="rect">
            <a:avLst/>
          </a:prstGeom>
        </p:spPr>
        <p:txBody>
          <a:bodyPr/>
          <a:lstStyle>
            <a:lvl1pPr marL="0" indent="0" algn="l" defTabSz="1543050" rtl="0" eaLnBrk="1" latinLnBrk="0" hangingPunct="1">
              <a:lnSpc>
                <a:spcPct val="98000"/>
              </a:lnSpc>
              <a:spcBef>
                <a:spcPts val="0"/>
              </a:spcBef>
              <a:buClr>
                <a:srgbClr val="3253DC"/>
              </a:buClr>
              <a:buFont typeface="Arial" panose="020B0604020202020204" pitchFamily="34" charset="0"/>
              <a:buNone/>
              <a:defRPr sz="2100" kern="1200" baseline="0">
                <a:solidFill>
                  <a:schemeClr val="bg1"/>
                </a:solidFill>
                <a:latin typeface="+mn-lt"/>
                <a:ea typeface="+mn-ea"/>
                <a:cs typeface="+mn-cs"/>
              </a:defRPr>
            </a:lvl1pPr>
            <a:lvl2pPr marL="0" indent="0" algn="l" defTabSz="154305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2700" kern="1200" baseline="0">
                <a:solidFill>
                  <a:schemeClr val="bg1"/>
                </a:solidFill>
                <a:latin typeface="+mn-lt"/>
                <a:ea typeface="+mn-ea"/>
                <a:cs typeface="+mn-cs"/>
              </a:defRPr>
            </a:lvl2pPr>
            <a:lvl3pPr marL="0" indent="0" algn="l" defTabSz="154305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lang="en-US" sz="2700" kern="1200">
                <a:solidFill>
                  <a:schemeClr val="bg1"/>
                </a:solidFill>
                <a:latin typeface="+mn-lt"/>
                <a:ea typeface="+mn-ea"/>
                <a:cs typeface="+mn-cs"/>
              </a:defRPr>
            </a:lvl3pPr>
            <a:lvl4pPr marL="0" indent="0" algn="l" defTabSz="154305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2700" kern="1200">
                <a:solidFill>
                  <a:schemeClr val="bg1"/>
                </a:solidFill>
                <a:latin typeface="+mn-lt"/>
                <a:ea typeface="+mn-ea"/>
                <a:cs typeface="+mn-cs"/>
              </a:defRPr>
            </a:lvl4pPr>
            <a:lvl5pPr marL="0" indent="0" algn="l" defTabSz="1543050" rtl="0" eaLnBrk="1" latinLnBrk="0" hangingPunct="1">
              <a:lnSpc>
                <a:spcPct val="98000"/>
              </a:lnSpc>
              <a:spcBef>
                <a:spcPts val="0"/>
              </a:spcBef>
              <a:buClr>
                <a:srgbClr val="595959"/>
              </a:buClr>
              <a:buFont typeface="Microsoft Sans Serif" panose="020B0604020202020204" pitchFamily="34" charset="0"/>
              <a:buNone/>
              <a:tabLst/>
              <a:defRPr sz="2700" kern="1200" baseline="0">
                <a:solidFill>
                  <a:schemeClr val="bg1"/>
                </a:solidFill>
                <a:latin typeface="+mn-lt"/>
                <a:ea typeface="+mn-ea"/>
                <a:cs typeface="+mn-cs"/>
              </a:defRPr>
            </a:lvl5pPr>
            <a:lvl6pPr marL="0" indent="0" algn="l" defTabSz="1543050" rtl="0" eaLnBrk="1" latinLnBrk="0" hangingPunct="1">
              <a:lnSpc>
                <a:spcPct val="94000"/>
              </a:lnSpc>
              <a:spcBef>
                <a:spcPts val="0"/>
              </a:spcBef>
              <a:buFont typeface="Microsoft Sans Serif" panose="020B0604020202020204" pitchFamily="34" charset="0"/>
              <a:buChar char="​"/>
              <a:defRPr sz="4050" kern="1200">
                <a:solidFill>
                  <a:schemeClr val="tx1">
                    <a:lumMod val="85000"/>
                    <a:lumOff val="15000"/>
                  </a:schemeClr>
                </a:solidFill>
                <a:latin typeface="+mn-lt"/>
                <a:ea typeface="+mn-ea"/>
                <a:cs typeface="+mn-cs"/>
              </a:defRPr>
            </a:lvl6pPr>
            <a:lvl7pPr marL="0" indent="0" algn="l" defTabSz="1543050" rtl="0" eaLnBrk="1" latinLnBrk="0" hangingPunct="1">
              <a:lnSpc>
                <a:spcPct val="107000"/>
              </a:lnSpc>
              <a:spcBef>
                <a:spcPts val="2025"/>
              </a:spcBef>
              <a:buFont typeface="Microsoft Sans Serif" panose="020B0604020202020204" pitchFamily="34" charset="0"/>
              <a:buChar char="​"/>
              <a:defRPr sz="3544" kern="1200" baseline="0">
                <a:solidFill>
                  <a:schemeClr val="tx1">
                    <a:lumMod val="85000"/>
                    <a:lumOff val="15000"/>
                  </a:schemeClr>
                </a:solidFill>
                <a:latin typeface="+mn-lt"/>
                <a:ea typeface="+mn-ea"/>
                <a:cs typeface="+mn-cs"/>
              </a:defRPr>
            </a:lvl7pPr>
            <a:lvl8pPr marL="0" indent="0" algn="l" defTabSz="1543050" rtl="0" eaLnBrk="1" latinLnBrk="0" hangingPunct="1">
              <a:lnSpc>
                <a:spcPct val="86000"/>
              </a:lnSpc>
              <a:spcBef>
                <a:spcPts val="3038"/>
              </a:spcBef>
              <a:buSzPct val="100000"/>
              <a:buFont typeface="Microsoft Sans Serif" panose="020B0604020202020204" pitchFamily="34" charset="0"/>
              <a:buChar char="​"/>
              <a:defRPr lang="en-US" sz="9281" kern="1200" baseline="0" dirty="0" smtClean="0">
                <a:solidFill>
                  <a:schemeClr val="tx1">
                    <a:lumMod val="85000"/>
                    <a:lumOff val="15000"/>
                  </a:schemeClr>
                </a:solidFill>
                <a:latin typeface="+mn-lt"/>
                <a:ea typeface="+mn-ea"/>
                <a:cs typeface="+mn-cs"/>
              </a:defRPr>
            </a:lvl8pPr>
            <a:lvl9pPr marL="0" indent="0" algn="l" defTabSz="1543050" rtl="0" eaLnBrk="1" latinLnBrk="0" hangingPunct="1">
              <a:lnSpc>
                <a:spcPct val="84000"/>
              </a:lnSpc>
              <a:spcBef>
                <a:spcPts val="3038"/>
              </a:spcBef>
              <a:buFont typeface="Microsoft Sans Serif" panose="020B0604020202020204" pitchFamily="34" charset="0"/>
              <a:buChar char="​"/>
              <a:defRPr sz="11475" kern="1200" baseline="0">
                <a:solidFill>
                  <a:schemeClr val="tx1">
                    <a:lumMod val="85000"/>
                    <a:lumOff val="15000"/>
                  </a:schemeClr>
                </a:solidFill>
                <a:latin typeface="+mn-lt"/>
                <a:ea typeface="+mn-ea"/>
                <a:cs typeface="+mn-cs"/>
              </a:defRPr>
            </a:lvl9pPr>
          </a:lstStyle>
          <a:p>
            <a:endParaRPr lang="en-US" sz="1244" dirty="0"/>
          </a:p>
        </p:txBody>
      </p:sp>
      <p:sp>
        <p:nvSpPr>
          <p:cNvPr id="22" name="Text Placeholder 21">
            <a:extLst>
              <a:ext uri="{FF2B5EF4-FFF2-40B4-BE49-F238E27FC236}">
                <a16:creationId xmlns:a16="http://schemas.microsoft.com/office/drawing/2014/main" id="{EEBDBE16-0B2B-46C1-B772-4CB28DBD2FCB}"/>
              </a:ext>
            </a:extLst>
          </p:cNvPr>
          <p:cNvSpPr>
            <a:spLocks noGrp="1"/>
          </p:cNvSpPr>
          <p:nvPr>
            <p:ph type="body" sz="quarter" idx="13"/>
          </p:nvPr>
        </p:nvSpPr>
        <p:spPr>
          <a:xfrm>
            <a:off x="590851" y="765601"/>
            <a:ext cx="2608489" cy="723853"/>
          </a:xfrm>
        </p:spPr>
        <p:txBody>
          <a:bodyPr/>
          <a:lstStyle/>
          <a:p>
            <a:r>
              <a:rPr lang="en-US" dirty="0"/>
              <a:t>3GPP RAN #80</a:t>
            </a:r>
          </a:p>
          <a:p>
            <a:r>
              <a:rPr lang="en-US" dirty="0"/>
              <a:t>June 11-14, 2018</a:t>
            </a:r>
          </a:p>
          <a:p>
            <a:r>
              <a:rPr lang="en-US" dirty="0"/>
              <a:t>San Diego, USA</a:t>
            </a:r>
          </a:p>
        </p:txBody>
      </p:sp>
      <p:sp>
        <p:nvSpPr>
          <p:cNvPr id="13" name="Oval 12">
            <a:extLst>
              <a:ext uri="{FF2B5EF4-FFF2-40B4-BE49-F238E27FC236}">
                <a16:creationId xmlns:a16="http://schemas.microsoft.com/office/drawing/2014/main" id="{3A000476-DDD9-4D50-9DC9-5D3C245D2B05}"/>
              </a:ext>
            </a:extLst>
          </p:cNvPr>
          <p:cNvSpPr/>
          <p:nvPr/>
        </p:nvSpPr>
        <p:spPr>
          <a:xfrm>
            <a:off x="2065098" y="2881348"/>
            <a:ext cx="5662436" cy="1782123"/>
          </a:xfrm>
          <a:prstGeom prst="ellipse">
            <a:avLst/>
          </a:prstGeom>
          <a:gradFill flip="none" rotWithShape="1">
            <a:gsLst>
              <a:gs pos="35000">
                <a:schemeClr val="tx1">
                  <a:alpha val="35000"/>
                </a:schemeClr>
              </a:gs>
              <a:gs pos="100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Freeform 5">
            <a:extLst>
              <a:ext uri="{FF2B5EF4-FFF2-40B4-BE49-F238E27FC236}">
                <a16:creationId xmlns:a16="http://schemas.microsoft.com/office/drawing/2014/main" id="{C7BAAA34-8BD0-4E34-9FDC-0DA83A76AACE}"/>
              </a:ext>
            </a:extLst>
          </p:cNvPr>
          <p:cNvSpPr>
            <a:spLocks noEditPoints="1"/>
          </p:cNvSpPr>
          <p:nvPr/>
        </p:nvSpPr>
        <p:spPr bwMode="gray">
          <a:xfrm>
            <a:off x="590851" y="363644"/>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8" name="Title 6"/>
          <p:cNvSpPr>
            <a:spLocks noGrp="1"/>
          </p:cNvSpPr>
          <p:nvPr>
            <p:ph type="ctrTitle"/>
          </p:nvPr>
        </p:nvSpPr>
        <p:spPr>
          <a:xfrm>
            <a:off x="408212" y="3041439"/>
            <a:ext cx="11300567" cy="1809341"/>
          </a:xfrm>
        </p:spPr>
        <p:txBody>
          <a:bodyPr anchor="t"/>
          <a:lstStyle/>
          <a:p>
            <a:r>
              <a:rPr lang="en-US" sz="4400" dirty="0"/>
              <a:t>Relationship between LTE V2X &amp; NR V2X</a:t>
            </a:r>
            <a:br>
              <a:rPr lang="en-US" sz="4400" dirty="0"/>
            </a:br>
            <a:br>
              <a:rPr lang="en-US" sz="4400" dirty="0"/>
            </a:br>
            <a:r>
              <a:rPr lang="en-US" sz="4000" dirty="0"/>
              <a:t>Qualcomm</a:t>
            </a:r>
            <a:endParaRPr lang="en-US" sz="2800" dirty="0"/>
          </a:p>
        </p:txBody>
      </p:sp>
      <p:sp>
        <p:nvSpPr>
          <p:cNvPr id="9" name="Text Placeholder 21">
            <a:extLst>
              <a:ext uri="{FF2B5EF4-FFF2-40B4-BE49-F238E27FC236}">
                <a16:creationId xmlns:a16="http://schemas.microsoft.com/office/drawing/2014/main" id="{5DACD7D4-6253-F64D-A247-F73597E30B2B}"/>
              </a:ext>
            </a:extLst>
          </p:cNvPr>
          <p:cNvSpPr txBox="1">
            <a:spLocks/>
          </p:cNvSpPr>
          <p:nvPr/>
        </p:nvSpPr>
        <p:spPr bwMode="black">
          <a:xfrm>
            <a:off x="9100290" y="789589"/>
            <a:ext cx="2608489" cy="241285"/>
          </a:xfrm>
          <a:prstGeom prst="rect">
            <a:avLst/>
          </a:prstGeom>
        </p:spPr>
        <p:txBody>
          <a:bodyPr vert="horz" wrap="square" lIns="0" tIns="0" rIns="0" bIns="0" rtlCol="0" anchor="b">
            <a:spAutoFit/>
          </a:bodyPr>
          <a:lstStyle>
            <a:lvl1pPr marL="0" indent="0" algn="l" defTabSz="914400" rtl="0" eaLnBrk="1" latinLnBrk="0" hangingPunct="1">
              <a:lnSpc>
                <a:spcPct val="98000"/>
              </a:lnSpc>
              <a:spcBef>
                <a:spcPts val="0"/>
              </a:spcBef>
              <a:buClr>
                <a:srgbClr val="3253DC"/>
              </a:buClr>
              <a:buFont typeface="Arial" panose="020B0604020202020204" pitchFamily="34" charset="0"/>
              <a:buNone/>
              <a:defRPr sz="1600" kern="1200" baseline="0">
                <a:solidFill>
                  <a:schemeClr val="bg1"/>
                </a:solidFill>
                <a:latin typeface="+mn-lt"/>
                <a:ea typeface="+mn-ea"/>
                <a:cs typeface="+mn-cs"/>
              </a:defRPr>
            </a:lvl1pPr>
            <a:lvl2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6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lang="en-US" sz="16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600" kern="120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None/>
              <a:tabLst/>
              <a:defRPr sz="1600" kern="1200" baseline="0">
                <a:solidFill>
                  <a:schemeClr val="bg1"/>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a:lstStyle>
          <a:p>
            <a:r>
              <a:rPr lang="en-US" dirty="0"/>
              <a:t>RP-180678</a:t>
            </a:r>
          </a:p>
        </p:txBody>
      </p:sp>
    </p:spTree>
    <p:extLst>
      <p:ext uri="{BB962C8B-B14F-4D97-AF65-F5344CB8AC3E}">
        <p14:creationId xmlns:p14="http://schemas.microsoft.com/office/powerpoint/2010/main" val="265480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0CEB634-4D03-4CAF-928A-9BB3A29E4619}"/>
              </a:ext>
            </a:extLst>
          </p:cNvPr>
          <p:cNvSpPr>
            <a:spLocks noGrp="1"/>
          </p:cNvSpPr>
          <p:nvPr>
            <p:ph type="title"/>
          </p:nvPr>
        </p:nvSpPr>
        <p:spPr/>
        <p:txBody>
          <a:bodyPr/>
          <a:lstStyle/>
          <a:p>
            <a:r>
              <a:rPr lang="en-US" dirty="0"/>
              <a:t>From LTE V2X to NR V2X</a:t>
            </a:r>
          </a:p>
        </p:txBody>
      </p:sp>
      <p:sp>
        <p:nvSpPr>
          <p:cNvPr id="2" name="Content Placeholder 1">
            <a:extLst>
              <a:ext uri="{FF2B5EF4-FFF2-40B4-BE49-F238E27FC236}">
                <a16:creationId xmlns:a16="http://schemas.microsoft.com/office/drawing/2014/main" id="{8068B3DD-349F-47B9-A106-4377378CAE2F}"/>
              </a:ext>
            </a:extLst>
          </p:cNvPr>
          <p:cNvSpPr>
            <a:spLocks noGrp="1"/>
          </p:cNvSpPr>
          <p:nvPr>
            <p:ph sz="quarter" idx="12"/>
          </p:nvPr>
        </p:nvSpPr>
        <p:spPr/>
        <p:txBody>
          <a:bodyPr/>
          <a:lstStyle/>
          <a:p>
            <a:r>
              <a:rPr lang="en-US" dirty="0"/>
              <a:t>The question of the relationship between LTE V2X and NR V2X is often asked</a:t>
            </a:r>
          </a:p>
          <a:p>
            <a:endParaRPr lang="en-US" dirty="0"/>
          </a:p>
          <a:p>
            <a:r>
              <a:rPr lang="en-US" dirty="0"/>
              <a:t>These slides attempt to provide clarity on that respect</a:t>
            </a:r>
          </a:p>
          <a:p>
            <a:endParaRPr lang="en-US" dirty="0"/>
          </a:p>
          <a:p>
            <a:endParaRPr lang="en-US" dirty="0"/>
          </a:p>
          <a:p>
            <a:endParaRPr lang="en-US" dirty="0"/>
          </a:p>
        </p:txBody>
      </p:sp>
      <p:sp>
        <p:nvSpPr>
          <p:cNvPr id="4" name="Text Placeholder 3">
            <a:extLst>
              <a:ext uri="{FF2B5EF4-FFF2-40B4-BE49-F238E27FC236}">
                <a16:creationId xmlns:a16="http://schemas.microsoft.com/office/drawing/2014/main" id="{40EB036A-2D77-4259-B3D2-EB4F919F465B}"/>
              </a:ext>
            </a:extLst>
          </p:cNvPr>
          <p:cNvSpPr>
            <a:spLocks noGrp="1"/>
          </p:cNvSpPr>
          <p:nvPr>
            <p:ph type="subTitle" idx="1"/>
          </p:nvPr>
        </p:nvSpPr>
        <p:spPr/>
        <p:txBody>
          <a:bodyPr/>
          <a:lstStyle/>
          <a:p>
            <a:r>
              <a:rPr lang="en-US" dirty="0"/>
              <a:t>What is their relationship?</a:t>
            </a:r>
          </a:p>
        </p:txBody>
      </p:sp>
    </p:spTree>
    <p:extLst>
      <p:ext uri="{BB962C8B-B14F-4D97-AF65-F5344CB8AC3E}">
        <p14:creationId xmlns:p14="http://schemas.microsoft.com/office/powerpoint/2010/main" val="2755274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0CEB634-4D03-4CAF-928A-9BB3A29E4619}"/>
              </a:ext>
            </a:extLst>
          </p:cNvPr>
          <p:cNvSpPr>
            <a:spLocks noGrp="1"/>
          </p:cNvSpPr>
          <p:nvPr>
            <p:ph type="title"/>
          </p:nvPr>
        </p:nvSpPr>
        <p:spPr/>
        <p:txBody>
          <a:bodyPr/>
          <a:lstStyle/>
          <a:p>
            <a:r>
              <a:rPr lang="en-US" dirty="0"/>
              <a:t>From LTE V2X to NR V2X</a:t>
            </a:r>
          </a:p>
        </p:txBody>
      </p:sp>
      <p:sp>
        <p:nvSpPr>
          <p:cNvPr id="2" name="Content Placeholder 1">
            <a:extLst>
              <a:ext uri="{FF2B5EF4-FFF2-40B4-BE49-F238E27FC236}">
                <a16:creationId xmlns:a16="http://schemas.microsoft.com/office/drawing/2014/main" id="{8068B3DD-349F-47B9-A106-4377378CAE2F}"/>
              </a:ext>
            </a:extLst>
          </p:cNvPr>
          <p:cNvSpPr>
            <a:spLocks noGrp="1"/>
          </p:cNvSpPr>
          <p:nvPr>
            <p:ph sz="quarter" idx="12"/>
          </p:nvPr>
        </p:nvSpPr>
        <p:spPr/>
        <p:txBody>
          <a:bodyPr/>
          <a:lstStyle/>
          <a:p>
            <a:pPr marL="0" indent="0">
              <a:buNone/>
            </a:pPr>
            <a:r>
              <a:rPr lang="en-US" sz="1600" dirty="0"/>
              <a:t>Quote from the TR 38.913</a:t>
            </a:r>
          </a:p>
          <a:p>
            <a:r>
              <a:rPr lang="en-US" sz="1400" i="1" dirty="0"/>
              <a:t>“It is not intended for NR V2X to replace the services offered by LTE V2X. Instead, the NR V2X shall </a:t>
            </a:r>
            <a:r>
              <a:rPr lang="en-US" sz="1400" i="1" dirty="0">
                <a:solidFill>
                  <a:schemeClr val="accent2">
                    <a:lumMod val="75000"/>
                  </a:schemeClr>
                </a:solidFill>
              </a:rPr>
              <a:t>complement </a:t>
            </a:r>
            <a:r>
              <a:rPr lang="en-US" sz="1400" i="1" dirty="0"/>
              <a:t>LTE V2X for advanced V2X services and support interworking with LTE V2X.”</a:t>
            </a:r>
          </a:p>
          <a:p>
            <a:pPr marL="0" indent="0">
              <a:buNone/>
            </a:pPr>
            <a:endParaRPr lang="en-US" sz="1600" i="1" dirty="0"/>
          </a:p>
          <a:p>
            <a:pPr marL="0" indent="0">
              <a:buNone/>
            </a:pPr>
            <a:r>
              <a:rPr lang="en-US" sz="1600" dirty="0"/>
              <a:t>We also note two different specifications exist for those two types of use cases</a:t>
            </a:r>
          </a:p>
          <a:p>
            <a:r>
              <a:rPr lang="en-US" sz="1400" dirty="0">
                <a:solidFill>
                  <a:srgbClr val="F816D8"/>
                </a:solidFill>
              </a:rPr>
              <a:t>3GPP TR 22.885 </a:t>
            </a:r>
            <a:r>
              <a:rPr lang="en-US" sz="1400" dirty="0"/>
              <a:t>=&gt; Safety V2X use cases</a:t>
            </a:r>
          </a:p>
          <a:p>
            <a:r>
              <a:rPr lang="en-US" sz="1400" dirty="0">
                <a:solidFill>
                  <a:srgbClr val="F816D8"/>
                </a:solidFill>
              </a:rPr>
              <a:t>3GPP TR 22.886 </a:t>
            </a:r>
            <a:r>
              <a:rPr lang="en-US" sz="1400" dirty="0"/>
              <a:t>=&gt; Advanced V2X use cases </a:t>
            </a:r>
          </a:p>
          <a:p>
            <a:endParaRPr lang="en-US" sz="1600" dirty="0"/>
          </a:p>
          <a:p>
            <a:r>
              <a:rPr lang="en-US" sz="1600" dirty="0"/>
              <a:t>Also mentioned by the </a:t>
            </a:r>
            <a:r>
              <a:rPr lang="en-US" sz="1600" dirty="0" err="1"/>
              <a:t>convenor</a:t>
            </a:r>
            <a:r>
              <a:rPr lang="en-US" sz="1600" dirty="0"/>
              <a:t> during the email discussion</a:t>
            </a:r>
          </a:p>
          <a:p>
            <a:pPr lvl="1"/>
            <a:r>
              <a:rPr lang="en-US" sz="1400" i="1" dirty="0"/>
              <a:t>“Principle 1: Advanced V2X services (SA1’s 25 use cases </a:t>
            </a:r>
            <a:r>
              <a:rPr lang="en-US" sz="1400" i="1" dirty="0" err="1"/>
              <a:t>categorised</a:t>
            </a:r>
            <a:r>
              <a:rPr lang="en-US" sz="1400" i="1" dirty="0"/>
              <a:t> into four groups -  Vehicle platooning, Extended sensors, Advanced driving, and Remote driving) are the focus of the Study Item.  Technical requirements of these use cases would drive the technical study/design.”</a:t>
            </a:r>
          </a:p>
          <a:p>
            <a:pPr lvl="1"/>
            <a:r>
              <a:rPr lang="en-US" sz="1400" i="1" dirty="0"/>
              <a:t>“Principle 2: TSG RAN already agreed NR-V2X does not replace LTE-V2X but complements it by providing tools to provide additional services not achievable by LTE-V2X.  At least from 3GPP perspective, this implicitly means that the BASIC safety-related broadcast messages are transmitted/received only by LTE V2X.”</a:t>
            </a:r>
          </a:p>
          <a:p>
            <a:pPr marL="0" indent="0">
              <a:buNone/>
            </a:pPr>
            <a:endParaRPr lang="en-US" sz="1600" dirty="0"/>
          </a:p>
          <a:p>
            <a:endParaRPr lang="en-US" sz="1600" dirty="0"/>
          </a:p>
          <a:p>
            <a:endParaRPr lang="en-US" sz="1600" dirty="0"/>
          </a:p>
        </p:txBody>
      </p:sp>
      <p:sp>
        <p:nvSpPr>
          <p:cNvPr id="4" name="Text Placeholder 3">
            <a:extLst>
              <a:ext uri="{FF2B5EF4-FFF2-40B4-BE49-F238E27FC236}">
                <a16:creationId xmlns:a16="http://schemas.microsoft.com/office/drawing/2014/main" id="{40EB036A-2D77-4259-B3D2-EB4F919F465B}"/>
              </a:ext>
            </a:extLst>
          </p:cNvPr>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16449200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How to realize “complementary”?</a:t>
            </a:r>
          </a:p>
        </p:txBody>
      </p:sp>
      <p:sp>
        <p:nvSpPr>
          <p:cNvPr id="6" name="Content Placeholder 5"/>
          <p:cNvSpPr>
            <a:spLocks noGrp="1"/>
          </p:cNvSpPr>
          <p:nvPr>
            <p:ph sz="quarter" idx="12"/>
          </p:nvPr>
        </p:nvSpPr>
        <p:spPr>
          <a:xfrm>
            <a:off x="495300" y="1216404"/>
            <a:ext cx="7596496" cy="5184396"/>
          </a:xfrm>
        </p:spPr>
        <p:txBody>
          <a:bodyPr/>
          <a:lstStyle/>
          <a:p>
            <a:r>
              <a:rPr lang="en-US" sz="1800" dirty="0"/>
              <a:t>V2X application types (and applications) are identified by </a:t>
            </a:r>
            <a:r>
              <a:rPr lang="en-US" sz="1800" dirty="0">
                <a:solidFill>
                  <a:schemeClr val="accent2">
                    <a:lumMod val="75000"/>
                  </a:schemeClr>
                </a:solidFill>
              </a:rPr>
              <a:t>PSID / ITS-AID</a:t>
            </a:r>
          </a:p>
          <a:p>
            <a:pPr lvl="1"/>
            <a:r>
              <a:rPr lang="en-US" sz="1600" dirty="0"/>
              <a:t>PSID (Provider Service Identifier, IEEE1609.3)</a:t>
            </a:r>
            <a:br>
              <a:rPr lang="en-US" sz="1200" dirty="0"/>
            </a:br>
            <a:r>
              <a:rPr lang="en-US" sz="1600" dirty="0"/>
              <a:t>ITS-AID (ITS- Application Identifier, ISO 17419-2)</a:t>
            </a:r>
          </a:p>
          <a:p>
            <a:pPr marL="163703" lvl="1" indent="0">
              <a:buNone/>
            </a:pPr>
            <a:endParaRPr lang="en-US" sz="1800" dirty="0"/>
          </a:p>
          <a:p>
            <a:r>
              <a:rPr lang="en-US" sz="1800" dirty="0"/>
              <a:t>SA2 and RAN2 are already discussing </a:t>
            </a:r>
            <a:r>
              <a:rPr lang="en-US" sz="1800" dirty="0">
                <a:solidFill>
                  <a:schemeClr val="accent2">
                    <a:lumMod val="75000"/>
                  </a:schemeClr>
                </a:solidFill>
              </a:rPr>
              <a:t>“PSID/ITS-AID based” carrier frequency &amp; transport format support </a:t>
            </a:r>
            <a:r>
              <a:rPr lang="en-US" sz="1800" dirty="0"/>
              <a:t>in Rel-15 </a:t>
            </a:r>
          </a:p>
          <a:p>
            <a:pPr lvl="1"/>
            <a:r>
              <a:rPr lang="en-US" sz="1600" dirty="0"/>
              <a:t>Transport format indicates whether, for a given application, Rel-14 or Rel-15 format/64 QAM should be used</a:t>
            </a:r>
          </a:p>
          <a:p>
            <a:pPr lvl="2"/>
            <a:r>
              <a:rPr lang="en-US" sz="1400" dirty="0"/>
              <a:t>PSID and transport format/carrier frequency mapping is configured at V2X layer (above PDCP in the UE)</a:t>
            </a:r>
          </a:p>
          <a:p>
            <a:pPr lvl="1"/>
            <a:endParaRPr lang="en-US" sz="1600" dirty="0"/>
          </a:p>
          <a:p>
            <a:r>
              <a:rPr lang="en-US" sz="1800" dirty="0"/>
              <a:t>This mechanism based on PSID/ITS-AID &amp; transport format/carrier frequency mapping can easily be extended for NR-V2X</a:t>
            </a:r>
          </a:p>
          <a:p>
            <a:pPr lvl="1"/>
            <a:endParaRPr lang="en-US" sz="1800" dirty="0"/>
          </a:p>
          <a:p>
            <a:r>
              <a:rPr lang="en-US" sz="1800" dirty="0"/>
              <a:t>This allows, for example, to </a:t>
            </a:r>
            <a:r>
              <a:rPr lang="en-US" sz="1800" dirty="0">
                <a:solidFill>
                  <a:schemeClr val="tx1"/>
                </a:solidFill>
              </a:rPr>
              <a:t>configure all UEs</a:t>
            </a:r>
            <a:r>
              <a:rPr lang="en-US" sz="1800" dirty="0"/>
              <a:t> that safety messages are to be routed on LTE-V2X and advanced use cases messages are to be routed on NR-V2X</a:t>
            </a:r>
          </a:p>
          <a:p>
            <a:pPr marL="347663" lvl="2" indent="0">
              <a:buNone/>
            </a:pPr>
            <a:endParaRPr lang="en-US" sz="1400" dirty="0"/>
          </a:p>
        </p:txBody>
      </p:sp>
      <p:grpSp>
        <p:nvGrpSpPr>
          <p:cNvPr id="7" name="Group 6">
            <a:extLst>
              <a:ext uri="{FF2B5EF4-FFF2-40B4-BE49-F238E27FC236}">
                <a16:creationId xmlns:a16="http://schemas.microsoft.com/office/drawing/2014/main" id="{7DB7E2E8-DB80-F246-9323-D5A352CC7C5D}"/>
              </a:ext>
            </a:extLst>
          </p:cNvPr>
          <p:cNvGrpSpPr/>
          <p:nvPr/>
        </p:nvGrpSpPr>
        <p:grpSpPr>
          <a:xfrm>
            <a:off x="8128817" y="1533182"/>
            <a:ext cx="3831420" cy="3728931"/>
            <a:chOff x="4357593" y="1963653"/>
            <a:chExt cx="4231917" cy="4172990"/>
          </a:xfrm>
        </p:grpSpPr>
        <p:sp>
          <p:nvSpPr>
            <p:cNvPr id="9" name="Rectangle: Rounded Corners 18">
              <a:extLst>
                <a:ext uri="{FF2B5EF4-FFF2-40B4-BE49-F238E27FC236}">
                  <a16:creationId xmlns:a16="http://schemas.microsoft.com/office/drawing/2014/main" id="{20E790D9-DA47-DB4E-A993-B6244F9DD08F}"/>
                </a:ext>
              </a:extLst>
            </p:cNvPr>
            <p:cNvSpPr/>
            <p:nvPr/>
          </p:nvSpPr>
          <p:spPr bwMode="auto">
            <a:xfrm>
              <a:off x="4474100" y="2682648"/>
              <a:ext cx="3015922" cy="1078039"/>
            </a:xfrm>
            <a:prstGeom prst="roundRect">
              <a:avLst/>
            </a:prstGeom>
            <a:solidFill>
              <a:schemeClr val="accent4">
                <a:lumMod val="40000"/>
                <a:lumOff val="60000"/>
              </a:schemeClr>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1200" dirty="0">
                <a:solidFill>
                  <a:schemeClr val="bg1"/>
                </a:solidFill>
              </a:endParaRPr>
            </a:p>
          </p:txBody>
        </p:sp>
        <p:sp>
          <p:nvSpPr>
            <p:cNvPr id="10" name="Rectangle 9">
              <a:extLst>
                <a:ext uri="{FF2B5EF4-FFF2-40B4-BE49-F238E27FC236}">
                  <a16:creationId xmlns:a16="http://schemas.microsoft.com/office/drawing/2014/main" id="{C1EB27A1-F3A3-A44F-A391-E7786ABBB926}"/>
                </a:ext>
              </a:extLst>
            </p:cNvPr>
            <p:cNvSpPr/>
            <p:nvPr/>
          </p:nvSpPr>
          <p:spPr bwMode="auto">
            <a:xfrm>
              <a:off x="5116324" y="1963653"/>
              <a:ext cx="1667310" cy="398822"/>
            </a:xfrm>
            <a:prstGeom prst="rect">
              <a:avLst/>
            </a:prstGeom>
            <a:solidFill>
              <a:schemeClr val="bg2"/>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sz="1200" dirty="0">
                  <a:solidFill>
                    <a:schemeClr val="bg1"/>
                  </a:solidFill>
                </a:rPr>
                <a:t>APP Layer</a:t>
              </a:r>
            </a:p>
          </p:txBody>
        </p:sp>
        <p:sp>
          <p:nvSpPr>
            <p:cNvPr id="11" name="Rectangle 10">
              <a:extLst>
                <a:ext uri="{FF2B5EF4-FFF2-40B4-BE49-F238E27FC236}">
                  <a16:creationId xmlns:a16="http://schemas.microsoft.com/office/drawing/2014/main" id="{21385047-69C1-5342-9E13-CD53D5EDCA65}"/>
                </a:ext>
              </a:extLst>
            </p:cNvPr>
            <p:cNvSpPr/>
            <p:nvPr/>
          </p:nvSpPr>
          <p:spPr bwMode="auto">
            <a:xfrm>
              <a:off x="5116324" y="2912108"/>
              <a:ext cx="1667310" cy="609568"/>
            </a:xfrm>
            <a:prstGeom prst="rect">
              <a:avLst/>
            </a:prstGeom>
            <a:solidFill>
              <a:schemeClr val="bg2"/>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sz="1400" dirty="0">
                  <a:solidFill>
                    <a:schemeClr val="bg1"/>
                  </a:solidFill>
                </a:rPr>
                <a:t>V2X Layer</a:t>
              </a:r>
            </a:p>
            <a:p>
              <a:pPr algn="ctr"/>
              <a:r>
                <a:rPr lang="en-US" sz="1400" dirty="0">
                  <a:solidFill>
                    <a:schemeClr val="bg1"/>
                  </a:solidFill>
                </a:rPr>
                <a:t>(service layer)</a:t>
              </a:r>
            </a:p>
          </p:txBody>
        </p:sp>
        <p:sp>
          <p:nvSpPr>
            <p:cNvPr id="12" name="Rectangle 11">
              <a:extLst>
                <a:ext uri="{FF2B5EF4-FFF2-40B4-BE49-F238E27FC236}">
                  <a16:creationId xmlns:a16="http://schemas.microsoft.com/office/drawing/2014/main" id="{912F03B1-04B7-024A-8FAA-0CCAE8E7D74C}"/>
                </a:ext>
              </a:extLst>
            </p:cNvPr>
            <p:cNvSpPr/>
            <p:nvPr/>
          </p:nvSpPr>
          <p:spPr bwMode="auto">
            <a:xfrm>
              <a:off x="5116325" y="4222706"/>
              <a:ext cx="894918" cy="585503"/>
            </a:xfrm>
            <a:prstGeom prst="rect">
              <a:avLst/>
            </a:prstGeom>
            <a:solidFill>
              <a:schemeClr val="bg2"/>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sz="1200" dirty="0">
                  <a:solidFill>
                    <a:schemeClr val="bg1"/>
                  </a:solidFill>
                </a:rPr>
                <a:t>LTE AS</a:t>
              </a:r>
            </a:p>
          </p:txBody>
        </p:sp>
        <p:sp>
          <p:nvSpPr>
            <p:cNvPr id="13" name="Rectangle 12">
              <a:extLst>
                <a:ext uri="{FF2B5EF4-FFF2-40B4-BE49-F238E27FC236}">
                  <a16:creationId xmlns:a16="http://schemas.microsoft.com/office/drawing/2014/main" id="{411FAB10-CB76-1D4B-AABA-D4B193868F0C}"/>
                </a:ext>
              </a:extLst>
            </p:cNvPr>
            <p:cNvSpPr/>
            <p:nvPr/>
          </p:nvSpPr>
          <p:spPr bwMode="auto">
            <a:xfrm>
              <a:off x="5071934" y="5426025"/>
              <a:ext cx="955627" cy="710618"/>
            </a:xfrm>
            <a:prstGeom prst="rect">
              <a:avLst/>
            </a:prstGeom>
            <a:solidFill>
              <a:schemeClr val="bg2"/>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sz="1200" dirty="0">
                  <a:solidFill>
                    <a:schemeClr val="bg1"/>
                  </a:solidFill>
                </a:rPr>
                <a:t>LTE V2X</a:t>
              </a:r>
            </a:p>
            <a:p>
              <a:pPr algn="ctr"/>
              <a:endParaRPr lang="en-US" sz="1200" dirty="0">
                <a:solidFill>
                  <a:schemeClr val="bg1"/>
                </a:solidFill>
              </a:endParaRPr>
            </a:p>
          </p:txBody>
        </p:sp>
        <p:sp>
          <p:nvSpPr>
            <p:cNvPr id="14" name="Rectangle 13">
              <a:extLst>
                <a:ext uri="{FF2B5EF4-FFF2-40B4-BE49-F238E27FC236}">
                  <a16:creationId xmlns:a16="http://schemas.microsoft.com/office/drawing/2014/main" id="{081EDFB4-D9F9-DC43-A74E-EA2471D67278}"/>
                </a:ext>
              </a:extLst>
            </p:cNvPr>
            <p:cNvSpPr/>
            <p:nvPr/>
          </p:nvSpPr>
          <p:spPr bwMode="auto">
            <a:xfrm>
              <a:off x="6185298" y="5426024"/>
              <a:ext cx="811531" cy="710618"/>
            </a:xfrm>
            <a:prstGeom prst="rect">
              <a:avLst/>
            </a:prstGeom>
            <a:solidFill>
              <a:schemeClr val="bg2"/>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sz="1200" dirty="0">
                  <a:solidFill>
                    <a:schemeClr val="bg1"/>
                  </a:solidFill>
                </a:rPr>
                <a:t>NR V2X</a:t>
              </a:r>
            </a:p>
          </p:txBody>
        </p:sp>
        <p:cxnSp>
          <p:nvCxnSpPr>
            <p:cNvPr id="15" name="Straight Arrow Connector 14">
              <a:extLst>
                <a:ext uri="{FF2B5EF4-FFF2-40B4-BE49-F238E27FC236}">
                  <a16:creationId xmlns:a16="http://schemas.microsoft.com/office/drawing/2014/main" id="{30F3F81B-E3EA-EF4F-9612-AB49C44ABFA1}"/>
                </a:ext>
              </a:extLst>
            </p:cNvPr>
            <p:cNvCxnSpPr/>
            <p:nvPr/>
          </p:nvCxnSpPr>
          <p:spPr>
            <a:xfrm>
              <a:off x="5577086" y="4790089"/>
              <a:ext cx="388" cy="625336"/>
            </a:xfrm>
            <a:prstGeom prst="straightConnector1">
              <a:avLst/>
            </a:prstGeom>
            <a:ln w="38100">
              <a:gradFill flip="none" rotWithShape="1">
                <a:gsLst>
                  <a:gs pos="0">
                    <a:srgbClr val="143C66"/>
                  </a:gs>
                  <a:gs pos="100000">
                    <a:srgbClr val="008080"/>
                  </a:gs>
                </a:gsLst>
                <a:lin ang="0" scaled="1"/>
                <a:tileRect/>
              </a:gra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50CEF678-EF88-BE4A-AF45-F75C59CE7368}"/>
                </a:ext>
              </a:extLst>
            </p:cNvPr>
            <p:cNvCxnSpPr/>
            <p:nvPr/>
          </p:nvCxnSpPr>
          <p:spPr>
            <a:xfrm>
              <a:off x="6489056" y="4803846"/>
              <a:ext cx="0" cy="622179"/>
            </a:xfrm>
            <a:prstGeom prst="straightConnector1">
              <a:avLst/>
            </a:prstGeom>
            <a:ln w="38100">
              <a:gradFill flip="none" rotWithShape="1">
                <a:gsLst>
                  <a:gs pos="0">
                    <a:srgbClr val="143C66"/>
                  </a:gs>
                  <a:gs pos="100000">
                    <a:srgbClr val="008080"/>
                  </a:gs>
                </a:gsLst>
                <a:lin ang="0" scaled="1"/>
                <a:tileRect/>
              </a:gra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6806EA06-88E9-154E-8AC1-6A2A4813D57B}"/>
                </a:ext>
              </a:extLst>
            </p:cNvPr>
            <p:cNvCxnSpPr>
              <a:stCxn id="10" idx="2"/>
              <a:endCxn id="11" idx="0"/>
            </p:cNvCxnSpPr>
            <p:nvPr/>
          </p:nvCxnSpPr>
          <p:spPr>
            <a:xfrm>
              <a:off x="5949980" y="2362475"/>
              <a:ext cx="0" cy="549633"/>
            </a:xfrm>
            <a:prstGeom prst="straightConnector1">
              <a:avLst/>
            </a:prstGeom>
            <a:ln w="38100">
              <a:gradFill flip="none" rotWithShape="1">
                <a:gsLst>
                  <a:gs pos="0">
                    <a:srgbClr val="143C66"/>
                  </a:gs>
                  <a:gs pos="100000">
                    <a:srgbClr val="008080"/>
                  </a:gs>
                </a:gsLst>
                <a:lin ang="0" scaled="1"/>
                <a:tileRect/>
              </a:gra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D8C51FB9-99F1-4640-8EB8-A6CF447ADC21}"/>
                </a:ext>
              </a:extLst>
            </p:cNvPr>
            <p:cNvCxnSpPr/>
            <p:nvPr/>
          </p:nvCxnSpPr>
          <p:spPr>
            <a:xfrm>
              <a:off x="5586120" y="3521677"/>
              <a:ext cx="0" cy="725094"/>
            </a:xfrm>
            <a:prstGeom prst="straightConnector1">
              <a:avLst/>
            </a:prstGeom>
            <a:ln w="38100">
              <a:gradFill flip="none" rotWithShape="1">
                <a:gsLst>
                  <a:gs pos="0">
                    <a:srgbClr val="143C66"/>
                  </a:gs>
                  <a:gs pos="100000">
                    <a:srgbClr val="008080"/>
                  </a:gs>
                </a:gsLst>
                <a:lin ang="0" scaled="1"/>
                <a:tileRect/>
              </a:gra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2B648954-A297-1146-B9C7-2FCF3FA81CE4}"/>
                </a:ext>
              </a:extLst>
            </p:cNvPr>
            <p:cNvSpPr txBox="1"/>
            <p:nvPr/>
          </p:nvSpPr>
          <p:spPr>
            <a:xfrm>
              <a:off x="6185299" y="2350839"/>
              <a:ext cx="2404211" cy="258532"/>
            </a:xfrm>
            <a:prstGeom prst="rect">
              <a:avLst/>
            </a:prstGeom>
            <a:noFill/>
          </p:spPr>
          <p:txBody>
            <a:bodyPr wrap="square" rtlCol="0">
              <a:spAutoFit/>
            </a:bodyPr>
            <a:lstStyle/>
            <a:p>
              <a:pPr>
                <a:lnSpc>
                  <a:spcPct val="90000"/>
                </a:lnSpc>
                <a:spcAft>
                  <a:spcPts val="300"/>
                </a:spcAft>
              </a:pPr>
              <a:r>
                <a:rPr lang="en-US" sz="1200" dirty="0">
                  <a:solidFill>
                    <a:schemeClr val="tx1">
                      <a:lumMod val="75000"/>
                      <a:lumOff val="25000"/>
                    </a:schemeClr>
                  </a:solidFill>
                  <a:latin typeface="Calibre Semibold" pitchFamily="34" charset="0"/>
                </a:rPr>
                <a:t>Msg (PSID, PPPP, QoS class …)</a:t>
              </a:r>
            </a:p>
          </p:txBody>
        </p:sp>
        <p:sp>
          <p:nvSpPr>
            <p:cNvPr id="20" name="Rectangle 19">
              <a:extLst>
                <a:ext uri="{FF2B5EF4-FFF2-40B4-BE49-F238E27FC236}">
                  <a16:creationId xmlns:a16="http://schemas.microsoft.com/office/drawing/2014/main" id="{441AC19E-DEAD-E842-A1A7-F21D9F1AC4A1}"/>
                </a:ext>
              </a:extLst>
            </p:cNvPr>
            <p:cNvSpPr/>
            <p:nvPr/>
          </p:nvSpPr>
          <p:spPr bwMode="auto">
            <a:xfrm>
              <a:off x="6079930" y="4204586"/>
              <a:ext cx="894918" cy="585503"/>
            </a:xfrm>
            <a:prstGeom prst="rect">
              <a:avLst/>
            </a:prstGeom>
            <a:solidFill>
              <a:schemeClr val="bg2"/>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sz="1200" dirty="0">
                  <a:solidFill>
                    <a:schemeClr val="bg1"/>
                  </a:solidFill>
                </a:rPr>
                <a:t>NR AS</a:t>
              </a:r>
            </a:p>
          </p:txBody>
        </p:sp>
        <p:cxnSp>
          <p:nvCxnSpPr>
            <p:cNvPr id="21" name="Straight Arrow Connector 20">
              <a:extLst>
                <a:ext uri="{FF2B5EF4-FFF2-40B4-BE49-F238E27FC236}">
                  <a16:creationId xmlns:a16="http://schemas.microsoft.com/office/drawing/2014/main" id="{C39F052D-5252-E342-82E8-6AEE5D85478A}"/>
                </a:ext>
              </a:extLst>
            </p:cNvPr>
            <p:cNvCxnSpPr/>
            <p:nvPr/>
          </p:nvCxnSpPr>
          <p:spPr>
            <a:xfrm>
              <a:off x="6504014" y="3521677"/>
              <a:ext cx="0" cy="725094"/>
            </a:xfrm>
            <a:prstGeom prst="straightConnector1">
              <a:avLst/>
            </a:prstGeom>
            <a:ln w="38100">
              <a:gradFill flip="none" rotWithShape="1">
                <a:gsLst>
                  <a:gs pos="0">
                    <a:srgbClr val="143C66"/>
                  </a:gs>
                  <a:gs pos="100000">
                    <a:srgbClr val="008080"/>
                  </a:gs>
                </a:gsLst>
                <a:lin ang="0" scaled="1"/>
                <a:tileRect/>
              </a:gra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2" name="Rectangle 21">
              <a:extLst>
                <a:ext uri="{FF2B5EF4-FFF2-40B4-BE49-F238E27FC236}">
                  <a16:creationId xmlns:a16="http://schemas.microsoft.com/office/drawing/2014/main" id="{F7904F04-29DE-554C-97E3-2AD20466D4B7}"/>
                </a:ext>
              </a:extLst>
            </p:cNvPr>
            <p:cNvSpPr/>
            <p:nvPr/>
          </p:nvSpPr>
          <p:spPr bwMode="auto">
            <a:xfrm>
              <a:off x="5285970" y="3429485"/>
              <a:ext cx="558405" cy="2042410"/>
            </a:xfrm>
            <a:prstGeom prst="rect">
              <a:avLst/>
            </a:prstGeom>
            <a:noFill/>
            <a:ln w="28575">
              <a:solidFill>
                <a:srgbClr val="92D050"/>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1200" dirty="0">
                <a:solidFill>
                  <a:schemeClr val="bg1"/>
                </a:solidFill>
              </a:endParaRPr>
            </a:p>
          </p:txBody>
        </p:sp>
        <p:sp>
          <p:nvSpPr>
            <p:cNvPr id="23" name="TextBox 22">
              <a:extLst>
                <a:ext uri="{FF2B5EF4-FFF2-40B4-BE49-F238E27FC236}">
                  <a16:creationId xmlns:a16="http://schemas.microsoft.com/office/drawing/2014/main" id="{8F0131ED-ABB6-F241-AB4C-F11BF1F9EA54}"/>
                </a:ext>
              </a:extLst>
            </p:cNvPr>
            <p:cNvSpPr txBox="1"/>
            <p:nvPr/>
          </p:nvSpPr>
          <p:spPr>
            <a:xfrm>
              <a:off x="4357593" y="4959640"/>
              <a:ext cx="983938" cy="286232"/>
            </a:xfrm>
            <a:prstGeom prst="rect">
              <a:avLst/>
            </a:prstGeom>
            <a:noFill/>
          </p:spPr>
          <p:txBody>
            <a:bodyPr wrap="square" rtlCol="0">
              <a:spAutoFit/>
            </a:bodyPr>
            <a:lstStyle/>
            <a:p>
              <a:pPr>
                <a:lnSpc>
                  <a:spcPct val="90000"/>
                </a:lnSpc>
                <a:spcAft>
                  <a:spcPts val="300"/>
                </a:spcAft>
              </a:pPr>
              <a:r>
                <a:rPr lang="en-US" sz="1400" dirty="0">
                  <a:solidFill>
                    <a:schemeClr val="tx2">
                      <a:lumMod val="75000"/>
                    </a:schemeClr>
                  </a:solidFill>
                  <a:latin typeface="Calibre Semibold" pitchFamily="34" charset="0"/>
                </a:rPr>
                <a:t>Safety msg</a:t>
              </a:r>
              <a:endParaRPr lang="en-US" sz="1200" dirty="0">
                <a:solidFill>
                  <a:schemeClr val="tx2">
                    <a:lumMod val="75000"/>
                  </a:schemeClr>
                </a:solidFill>
                <a:latin typeface="Calibre Semibold" pitchFamily="34" charset="0"/>
              </a:endParaRPr>
            </a:p>
          </p:txBody>
        </p:sp>
        <p:sp>
          <p:nvSpPr>
            <p:cNvPr id="24" name="Rectangle 23">
              <a:extLst>
                <a:ext uri="{FF2B5EF4-FFF2-40B4-BE49-F238E27FC236}">
                  <a16:creationId xmlns:a16="http://schemas.microsoft.com/office/drawing/2014/main" id="{E7710A28-1345-4047-9877-72C94A5F8B95}"/>
                </a:ext>
              </a:extLst>
            </p:cNvPr>
            <p:cNvSpPr/>
            <p:nvPr/>
          </p:nvSpPr>
          <p:spPr bwMode="auto">
            <a:xfrm>
              <a:off x="6291687" y="3430287"/>
              <a:ext cx="477814" cy="2042410"/>
            </a:xfrm>
            <a:prstGeom prst="rect">
              <a:avLst/>
            </a:prstGeom>
            <a:noFill/>
            <a:ln w="28575">
              <a:solidFill>
                <a:srgbClr val="7030A0"/>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1200" dirty="0">
                <a:solidFill>
                  <a:schemeClr val="bg1"/>
                </a:solidFill>
              </a:endParaRPr>
            </a:p>
          </p:txBody>
        </p:sp>
        <p:sp>
          <p:nvSpPr>
            <p:cNvPr id="25" name="TextBox 24">
              <a:extLst>
                <a:ext uri="{FF2B5EF4-FFF2-40B4-BE49-F238E27FC236}">
                  <a16:creationId xmlns:a16="http://schemas.microsoft.com/office/drawing/2014/main" id="{7AF56C0B-9E66-A04A-BAB5-3ABD04A2A01C}"/>
                </a:ext>
              </a:extLst>
            </p:cNvPr>
            <p:cNvSpPr txBox="1"/>
            <p:nvPr/>
          </p:nvSpPr>
          <p:spPr>
            <a:xfrm>
              <a:off x="6769499" y="4862456"/>
              <a:ext cx="1820008" cy="581317"/>
            </a:xfrm>
            <a:prstGeom prst="rect">
              <a:avLst/>
            </a:prstGeom>
            <a:noFill/>
          </p:spPr>
          <p:txBody>
            <a:bodyPr wrap="square" rtlCol="0">
              <a:spAutoFit/>
            </a:bodyPr>
            <a:lstStyle/>
            <a:p>
              <a:pPr>
                <a:lnSpc>
                  <a:spcPct val="90000"/>
                </a:lnSpc>
                <a:spcAft>
                  <a:spcPts val="300"/>
                </a:spcAft>
              </a:pPr>
              <a:r>
                <a:rPr lang="en-US" sz="1400" dirty="0">
                  <a:solidFill>
                    <a:srgbClr val="7030A0"/>
                  </a:solidFill>
                  <a:latin typeface="Calibre Semibold" pitchFamily="34" charset="0"/>
                </a:rPr>
                <a:t>Advanced use cases</a:t>
              </a:r>
            </a:p>
          </p:txBody>
        </p:sp>
      </p:grpSp>
    </p:spTree>
    <p:extLst>
      <p:ext uri="{BB962C8B-B14F-4D97-AF65-F5344CB8AC3E}">
        <p14:creationId xmlns:p14="http://schemas.microsoft.com/office/powerpoint/2010/main" val="3855009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What does this mean in terms of interoperability?</a:t>
            </a:r>
          </a:p>
        </p:txBody>
      </p:sp>
      <p:sp>
        <p:nvSpPr>
          <p:cNvPr id="6" name="Content Placeholder 5"/>
          <p:cNvSpPr>
            <a:spLocks noGrp="1"/>
          </p:cNvSpPr>
          <p:nvPr>
            <p:ph sz="quarter" idx="12"/>
          </p:nvPr>
        </p:nvSpPr>
        <p:spPr>
          <a:xfrm>
            <a:off x="495300" y="1719072"/>
            <a:ext cx="11187112" cy="4681728"/>
          </a:xfrm>
        </p:spPr>
        <p:txBody>
          <a:bodyPr/>
          <a:lstStyle/>
          <a:p>
            <a:r>
              <a:rPr lang="en-US" sz="2400" dirty="0"/>
              <a:t>Future vehicles will be equipped with </a:t>
            </a:r>
            <a:r>
              <a:rPr lang="en-US" sz="2400" u="sng" dirty="0">
                <a:solidFill>
                  <a:srgbClr val="F816D8"/>
                </a:solidFill>
              </a:rPr>
              <a:t>both</a:t>
            </a:r>
            <a:r>
              <a:rPr lang="en-US" sz="2400" dirty="0"/>
              <a:t> LTE-V2X and NR-V2X</a:t>
            </a:r>
          </a:p>
          <a:p>
            <a:endParaRPr lang="en-US" sz="2400" dirty="0"/>
          </a:p>
          <a:p>
            <a:r>
              <a:rPr lang="en-US" sz="2400" dirty="0"/>
              <a:t>This way, </a:t>
            </a:r>
            <a:r>
              <a:rPr lang="en-US" sz="2400" dirty="0">
                <a:solidFill>
                  <a:srgbClr val="00B0F0"/>
                </a:solidFill>
              </a:rPr>
              <a:t>new vehicles can “talk” to old vehicles</a:t>
            </a:r>
            <a:r>
              <a:rPr lang="en-US" sz="2400" dirty="0"/>
              <a:t>. </a:t>
            </a:r>
          </a:p>
          <a:p>
            <a:r>
              <a:rPr lang="en-US" sz="2400" dirty="0"/>
              <a:t>New vehicles can also “talk” to each other and support the advanced use cases </a:t>
            </a:r>
          </a:p>
          <a:p>
            <a:pPr lvl="1"/>
            <a:r>
              <a:rPr lang="en-US" sz="2400" dirty="0"/>
              <a:t>Obviously old vehicles will not be able to support new functions</a:t>
            </a:r>
          </a:p>
          <a:p>
            <a:endParaRPr lang="en-US" sz="2400" dirty="0"/>
          </a:p>
          <a:p>
            <a:r>
              <a:rPr lang="en-US" sz="2400" dirty="0"/>
              <a:t>From network point of view both LTE-PC5 and NR-PC5 can be scheduled by any NW (i.e. either LTE or NR NW) for Mode 3</a:t>
            </a:r>
          </a:p>
          <a:p>
            <a:endParaRPr lang="en-US" sz="1600" dirty="0"/>
          </a:p>
          <a:p>
            <a:endParaRPr lang="en-US" sz="1600" dirty="0">
              <a:latin typeface="Qualcomm Office" panose="020B0503030202060203" pitchFamily="34" charset="77"/>
            </a:endParaRPr>
          </a:p>
          <a:p>
            <a:endParaRPr lang="en-US" sz="1600" dirty="0">
              <a:latin typeface="Qualcomm Office" panose="020B0503030202060203" pitchFamily="34" charset="77"/>
            </a:endParaRPr>
          </a:p>
          <a:p>
            <a:endParaRPr lang="en-US" sz="1600" dirty="0">
              <a:latin typeface="Qualcomm Office" panose="020B0503030202060203" pitchFamily="34" charset="77"/>
            </a:endParaRPr>
          </a:p>
          <a:p>
            <a:pPr lvl="2"/>
            <a:endParaRPr lang="en-US" sz="1400" dirty="0">
              <a:latin typeface="Qualcomm Office" panose="020B0503030202060203" pitchFamily="34" charset="77"/>
            </a:endParaRPr>
          </a:p>
        </p:txBody>
      </p:sp>
    </p:spTree>
    <p:extLst>
      <p:ext uri="{BB962C8B-B14F-4D97-AF65-F5344CB8AC3E}">
        <p14:creationId xmlns:p14="http://schemas.microsoft.com/office/powerpoint/2010/main" val="2166852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2BFC6-D76D-264D-96D9-AEBBFB71381F}"/>
              </a:ext>
            </a:extLst>
          </p:cNvPr>
          <p:cNvSpPr>
            <a:spLocks noGrp="1"/>
          </p:cNvSpPr>
          <p:nvPr>
            <p:ph type="title"/>
          </p:nvPr>
        </p:nvSpPr>
        <p:spPr/>
        <p:txBody>
          <a:bodyPr/>
          <a:lstStyle/>
          <a:p>
            <a:r>
              <a:rPr lang="en-US" dirty="0"/>
              <a:t>Conclusions</a:t>
            </a:r>
          </a:p>
        </p:txBody>
      </p:sp>
      <p:sp>
        <p:nvSpPr>
          <p:cNvPr id="3" name="Content Placeholder 2">
            <a:extLst>
              <a:ext uri="{FF2B5EF4-FFF2-40B4-BE49-F238E27FC236}">
                <a16:creationId xmlns:a16="http://schemas.microsoft.com/office/drawing/2014/main" id="{9C92DA2F-B9E9-6848-9176-C8B748182B60}"/>
              </a:ext>
            </a:extLst>
          </p:cNvPr>
          <p:cNvSpPr>
            <a:spLocks noGrp="1"/>
          </p:cNvSpPr>
          <p:nvPr>
            <p:ph sz="quarter" idx="12"/>
          </p:nvPr>
        </p:nvSpPr>
        <p:spPr/>
        <p:txBody>
          <a:bodyPr/>
          <a:lstStyle/>
          <a:p>
            <a:r>
              <a:rPr lang="en-US" dirty="0"/>
              <a:t>NR V2X and LTE V2X are to be complementary =&gt; no overlap in use cases</a:t>
            </a:r>
          </a:p>
          <a:p>
            <a:pPr marL="0" indent="0">
              <a:buNone/>
            </a:pPr>
            <a:endParaRPr lang="en-US" dirty="0"/>
          </a:p>
          <a:p>
            <a:r>
              <a:rPr lang="en-US" dirty="0"/>
              <a:t>Signaling mechanisms to avoid overlap in uses cases are conceptually already discussed as part of Rel-15</a:t>
            </a:r>
          </a:p>
          <a:p>
            <a:endParaRPr lang="en-US" dirty="0"/>
          </a:p>
          <a:p>
            <a:r>
              <a:rPr lang="en-US" dirty="0"/>
              <a:t>Future ”NR V2X vehicles” will also be equipped with LTE V2X, which will ensure interoperability</a:t>
            </a:r>
          </a:p>
        </p:txBody>
      </p:sp>
      <p:sp>
        <p:nvSpPr>
          <p:cNvPr id="4" name="Subtitle 3">
            <a:extLst>
              <a:ext uri="{FF2B5EF4-FFF2-40B4-BE49-F238E27FC236}">
                <a16:creationId xmlns:a16="http://schemas.microsoft.com/office/drawing/2014/main" id="{26B6AC46-DA1D-5941-A753-7A4C7043A0A5}"/>
              </a:ext>
            </a:extLst>
          </p:cNvPr>
          <p:cNvSpPr>
            <a:spLocks noGrp="1"/>
          </p:cNvSpPr>
          <p:nvPr>
            <p:ph type="subTitle" idx="1"/>
          </p:nvPr>
        </p:nvSpPr>
        <p:spPr/>
        <p:txBody>
          <a:bodyPr/>
          <a:lstStyle/>
          <a:p>
            <a:endParaRPr lang="en-US"/>
          </a:p>
        </p:txBody>
      </p:sp>
      <p:sp>
        <p:nvSpPr>
          <p:cNvPr id="5" name="Footer Placeholder 4">
            <a:extLst>
              <a:ext uri="{FF2B5EF4-FFF2-40B4-BE49-F238E27FC236}">
                <a16:creationId xmlns:a16="http://schemas.microsoft.com/office/drawing/2014/main" id="{75415EE3-A803-A843-9E36-95CBF59F4226}"/>
              </a:ext>
            </a:extLst>
          </p:cNvPr>
          <p:cNvSpPr>
            <a:spLocks noGrp="1"/>
          </p:cNvSpPr>
          <p:nvPr>
            <p:ph type="ftr" sz="quarter" idx="3"/>
          </p:nvPr>
        </p:nvSpPr>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38727801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183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smtClean="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Qualcomm 16x9 Corporate Internal Template" id="{CC6F36C5-FC98-4A80-95D7-301B1A57BB4C}" vid="{C1824B70-13F0-4F8C-B32F-24638858D9BB}"/>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spe:Receiver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C29BFD66497B943AA3B102F0C7B1355" ma:contentTypeVersion="3" ma:contentTypeDescription="Create a new document." ma:contentTypeScope="" ma:versionID="bfaad8acd7d275f3e3bca56f362c82b7">
  <xsd:schema xmlns:xsd="http://www.w3.org/2001/XMLSchema" xmlns:xs="http://www.w3.org/2001/XMLSchema" xmlns:p="http://schemas.microsoft.com/office/2006/metadata/properties" xmlns:ns2="c06861ca-3f08-4d07-bff7-bb15bac121f4" targetNamespace="http://schemas.microsoft.com/office/2006/metadata/properties" ma:root="true" ma:fieldsID="d438a935a9f46a554a3c2b40b6909714" ns2:_="">
    <xsd:import namespace="c06861ca-3f08-4d07-bff7-bb15bac121f4"/>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06861ca-3f08-4d07-bff7-bb15bac121f4"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_dlc_DocId xmlns="c06861ca-3f08-4d07-bff7-bb15bac121f4">HR33RHYHUWRF-4-6878</_dlc_DocId>
    <_dlc_DocIdUrl xmlns="c06861ca-3f08-4d07-bff7-bb15bac121f4">
      <Url>https://projects.qualcomm.com/sites/pentari/_layouts/15/DocIdRedir.aspx?ID=HR33RHYHUWRF-4-6878</Url>
      <Description>HR33RHYHUWRF-4-6878</Description>
    </_dlc_DocIdUrl>
  </documentManagement>
</p:properties>
</file>

<file path=customXml/itemProps1.xml><?xml version="1.0" encoding="utf-8"?>
<ds:datastoreItem xmlns:ds="http://schemas.openxmlformats.org/officeDocument/2006/customXml" ds:itemID="{1BBB97DB-4DB7-4251-B1B2-B979A3BA3FA1}">
  <ds:schemaRefs>
    <ds:schemaRef ds:uri="http://schemas.microsoft.com/sharepoint/events"/>
  </ds:schemaRefs>
</ds:datastoreItem>
</file>

<file path=customXml/itemProps2.xml><?xml version="1.0" encoding="utf-8"?>
<ds:datastoreItem xmlns:ds="http://schemas.openxmlformats.org/officeDocument/2006/customXml" ds:itemID="{E0630368-D4E9-44EE-80D0-0243D337F15D}">
  <ds:schemaRefs>
    <ds:schemaRef ds:uri="http://schemas.microsoft.com/sharepoint/v3/contenttype/forms"/>
  </ds:schemaRefs>
</ds:datastoreItem>
</file>

<file path=customXml/itemProps3.xml><?xml version="1.0" encoding="utf-8"?>
<ds:datastoreItem xmlns:ds="http://schemas.openxmlformats.org/officeDocument/2006/customXml" ds:itemID="{22C3FA40-64D2-47BC-AB45-0D1C32B9CAA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06861ca-3f08-4d07-bff7-bb15bac121f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B78595C1-BC3E-42E6-826C-A69041097B69}">
  <ds:schemaRef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c06861ca-3f08-4d07-bff7-bb15bac121f4"/>
    <ds:schemaRef ds:uri="http://schemas.microsoft.com/office/infopath/2007/PartnerControl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Qualcomm 16x9 Corporate Internal Template</Template>
  <TotalTime>8285</TotalTime>
  <Words>443</Words>
  <Application>Microsoft Macintosh PowerPoint</Application>
  <PresentationFormat>Widescreen</PresentationFormat>
  <Paragraphs>64</Paragraphs>
  <Slides>7</Slides>
  <Notes>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7</vt:i4>
      </vt:variant>
    </vt:vector>
  </HeadingPairs>
  <TitlesOfParts>
    <vt:vector size="15" baseType="lpstr">
      <vt:lpstr>Calibre Semibold</vt:lpstr>
      <vt:lpstr>Qualcomm Regular</vt:lpstr>
      <vt:lpstr>Arial</vt:lpstr>
      <vt:lpstr>Century Gothic</vt:lpstr>
      <vt:lpstr>Microsoft Sans Serif</vt:lpstr>
      <vt:lpstr>Qualcomm Office</vt:lpstr>
      <vt:lpstr>Qualcomm Office Regular</vt:lpstr>
      <vt:lpstr>Qualcomm</vt:lpstr>
      <vt:lpstr>Relationship between LTE V2X &amp; NR V2X  Qualcomm</vt:lpstr>
      <vt:lpstr>From LTE V2X to NR V2X</vt:lpstr>
      <vt:lpstr>From LTE V2X to NR V2X</vt:lpstr>
      <vt:lpstr>How to realize “complementary”?</vt:lpstr>
      <vt:lpstr>What does this mean in terms of interoperability?</vt:lpstr>
      <vt:lpstr>Conclusions</vt:lpstr>
      <vt:lpstr>PowerPoint Presentation</vt:lpstr>
    </vt:vector>
  </TitlesOfParts>
  <Company/>
  <LinksUpToDate>false</LinksUpToDate>
  <SharedDoc>false</SharedDoc>
  <HyperlinksChanged>false</HyperlinksChanged>
  <AppVersion>16.0013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Internal Template</dc:title>
  <dc:creator>Lorenzo Casaccia</dc:creator>
  <cp:lastModifiedBy>Lorenzo Casaccia</cp:lastModifiedBy>
  <cp:revision>126</cp:revision>
  <cp:lastPrinted>2018-04-25T16:11:52Z</cp:lastPrinted>
  <dcterms:created xsi:type="dcterms:W3CDTF">2018-04-03T14:46:02Z</dcterms:created>
  <dcterms:modified xsi:type="dcterms:W3CDTF">2018-06-02T04:04:18Z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0x010100BC29BFD66497B943AA3B102F0C7B1355</vt:lpwstr>
  </property>
  <property fmtid="{D5CDD505-2E9C-101B-9397-08002B2CF9AE}" pid="4" name="_dlc_DocIdItemGuid">
    <vt:lpwstr>ffacf594-3d06-4e92-9649-8392e9dc8d44</vt:lpwstr>
  </property>
</Properties>
</file>