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0" autoAdjust="0"/>
    <p:restoredTop sz="94660"/>
  </p:normalViewPr>
  <p:slideViewPr>
    <p:cSldViewPr snapToGrid="0">
      <p:cViewPr>
        <p:scale>
          <a:sx n="95" d="100"/>
          <a:sy n="95" d="100"/>
        </p:scale>
        <p:origin x="86" y="28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7ACB7C-EAEC-4D35-AD0D-8415219643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D3FA736-800D-45F3-84B5-4612DEB1EA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D1F925-E7F9-41CB-8F76-0C9C3E5E07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86AC2-BCFF-4F1A-8371-CB6CB9D2A60A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137229-BF72-4449-BB99-0C92BD133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3C89E2-7ED8-49BF-9D1D-52BE0330A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7791-FBD8-4105-809B-DC2F530BCD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636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491DE4-EAFD-49A4-BEE1-BA3636EE43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80A5FF-ADD8-4417-A786-E4DE6F7C9D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3BFC49-971B-4C53-9EFA-817E7BC9E0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86AC2-BCFF-4F1A-8371-CB6CB9D2A60A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2A8723-FDD4-40A4-B0D2-2478A46514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58E192-54BB-49F7-B3A8-057201F16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7791-FBD8-4105-809B-DC2F530BCD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3920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252D6F-E6E3-4FED-A389-4C2B60CDAB8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C71190-3CEE-4E55-8106-4E05140546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2FE4C7-F8DB-45B0-884B-6BFDE0EC7D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86AC2-BCFF-4F1A-8371-CB6CB9D2A60A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367335-AC34-4B09-B4C2-0F8F4693B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B5A0B1-076C-461D-88A5-1D1882E11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7791-FBD8-4105-809B-DC2F530BCD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8984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CAE91-685F-4277-B64A-0ED09910E2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8F1734-D4A0-48E8-81C2-FC91A92904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F5E0A7-8063-4BEB-9FE7-82D216E76D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86AC2-BCFF-4F1A-8371-CB6CB9D2A60A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129061-1E75-424A-87D5-EF7AC4561B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FDBDB8-3C7D-417B-A0F5-5AD12C135E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7791-FBD8-4105-809B-DC2F530BCD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228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C636A8-2CE5-4412-AEC3-AA838C87A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1CCF03-EEF7-4CA3-B34D-98FAC86371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808C9D-DEA8-4AB6-911A-81DA369044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86AC2-BCFF-4F1A-8371-CB6CB9D2A60A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CA514E-FE61-4AF2-A1D0-C5DD51D2F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B7CC0C-9D7B-4A24-8CC0-B0F29D8695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7791-FBD8-4105-809B-DC2F530BCD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52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6D7C9B-8623-454B-ADB1-E86493700B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64DCF6-79A4-4552-9C7A-92CA49BF71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2A79FF-581E-4A41-A165-B74163E5C6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8CEB90-23FE-45E5-8080-FA41DDE8CB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86AC2-BCFF-4F1A-8371-CB6CB9D2A60A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BC06E2-666C-4EB6-AE25-5B9F184AB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5FF4DC-9565-4145-BFB1-E78CBA013F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7791-FBD8-4105-809B-DC2F530BCD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642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80EFA-C8D0-4996-9CAD-842D4A931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10FFAE-9019-40B1-8AFB-93F01923FA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14B188-6014-4780-82F9-2E36D1AD28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5B2E0A7-216F-49D3-BE60-98F496532A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10BA74-C3E2-49FF-AB9E-9C3BB391A0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AE1188-06BA-4BCA-BB83-37A4F1C1B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86AC2-BCFF-4F1A-8371-CB6CB9D2A60A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C7373AA-6881-4655-964C-5120836009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155910D-148A-4562-A489-AA23F81AF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7791-FBD8-4105-809B-DC2F530BCD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572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2083F1-7251-4B07-824B-534C97BF93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244508D-0670-47A7-B615-70DA894AE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86AC2-BCFF-4F1A-8371-CB6CB9D2A60A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4E1CE5-2866-4E8C-BED4-70E2A94FC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803C47-92C1-401C-994F-7E2F6B85E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7791-FBD8-4105-809B-DC2F530BCD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044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84AC80F-FE4F-4DDC-9A65-609D0EB601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86AC2-BCFF-4F1A-8371-CB6CB9D2A60A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905461-8CA5-4C53-AEF7-D3A821905A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0B2A3E-CB5D-4C96-8375-D4DD83E78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7791-FBD8-4105-809B-DC2F530BCD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8521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DBE29-859C-4D33-93FB-C67F73474B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F627D5-BA1D-4975-A442-D98531224C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2C88E3-E7E3-40DC-B406-8806D146FB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37C43A-9E11-4A27-ADAA-3B051C903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86AC2-BCFF-4F1A-8371-CB6CB9D2A60A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8BFF5D-6E5E-46B1-991A-958B8AD69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A85C1C-0110-4742-BEBC-0CC2A5DAD5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7791-FBD8-4105-809B-DC2F530BCD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217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3D78C9-8812-4AB2-8EA0-2492D59AC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C78B655-5FF2-44F7-90BC-C98D24AC5DD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CA4BFA-4697-47DA-8FE9-28284F7066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0C0104-0B24-47FC-80E2-800F859E13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86AC2-BCFF-4F1A-8371-CB6CB9D2A60A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1FC593-C9AB-44F7-B76C-24B6F8AA5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483AB1-E63B-409D-A370-55A208FA2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7791-FBD8-4105-809B-DC2F530BCD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356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5DCCFD-259B-442B-BD7B-16AF85C0C7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C74157-E8CE-4438-9937-2AA4A98A3F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4FF0DA-6BAF-42A5-9E8F-AA2A56A10B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E86AC2-BCFF-4F1A-8371-CB6CB9D2A60A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F08C67-5A1D-4664-8B9E-244B555DE0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4BCB8-23EF-4AC3-B7F4-E01BCCAFD4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D67791-FBD8-4105-809B-DC2F530BCD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337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DA165B-653F-49B5-8A15-BF1DD581AE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4053" y="1631207"/>
            <a:ext cx="9144000" cy="2387600"/>
          </a:xfrm>
        </p:spPr>
        <p:txBody>
          <a:bodyPr/>
          <a:lstStyle/>
          <a:p>
            <a:br>
              <a:rPr lang="en-US" dirty="0"/>
            </a:br>
            <a:r>
              <a:rPr lang="en-US" dirty="0"/>
              <a:t>WF on Beam Management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F7BAB4-F559-49BD-AABE-7FFB6C131B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33994" y="3941815"/>
            <a:ext cx="9144000" cy="1655762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RAN2 NR UP session chair (InterDigital)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3D23A29-91BA-48EE-A66F-9B8AE7827D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615544"/>
            <a:ext cx="48768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v-SE" altLang="ko-KR" sz="2000" b="1" dirty="0">
                <a:cs typeface="Times New Roman" panose="02020603050405020304" pitchFamily="18" charset="0"/>
              </a:rPr>
              <a:t>3GPP TSG RAN #79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it-IT" altLang="ko-KR" sz="2000" b="1" dirty="0">
                <a:cs typeface="Times New Roman" panose="02020603050405020304" pitchFamily="18" charset="0"/>
              </a:rPr>
              <a:t>19 – 22 March, 2018, Chennai, India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sv-SE" altLang="ko-KR" sz="2000" b="1" dirty="0">
                <a:cs typeface="Times New Roman" panose="02020603050405020304" pitchFamily="18" charset="0"/>
              </a:rPr>
              <a:t>Agenda Item: 10.2.4</a:t>
            </a:r>
            <a:endParaRPr lang="tr-TR" altLang="ko-KR" sz="20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직사각형 5">
            <a:extLst>
              <a:ext uri="{FF2B5EF4-FFF2-40B4-BE49-F238E27FC236}">
                <a16:creationId xmlns:a16="http://schemas.microsoft.com/office/drawing/2014/main" id="{3B6B77A2-E142-4EF9-A7EE-B61CCC194F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7159" y="615544"/>
            <a:ext cx="208743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ko-KR" dirty="0"/>
              <a:t> </a:t>
            </a:r>
            <a:r>
              <a:rPr lang="en-US" dirty="0"/>
              <a:t>RP-180597</a:t>
            </a:r>
          </a:p>
        </p:txBody>
      </p:sp>
    </p:spTree>
    <p:extLst>
      <p:ext uri="{BB962C8B-B14F-4D97-AF65-F5344CB8AC3E}">
        <p14:creationId xmlns:p14="http://schemas.microsoft.com/office/powerpoint/2010/main" val="23646310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34A447-BE01-411F-BFEA-F96468BDCB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Recommendations</a:t>
            </a:r>
            <a:br>
              <a:rPr lang="en-GB" b="1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A6A357-71A1-4FC4-BDC7-7083C67500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dirty="0"/>
              <a:t>For beam failure events</a:t>
            </a:r>
          </a:p>
          <a:p>
            <a:r>
              <a:rPr lang="en-US" dirty="0"/>
              <a:t>RAN 2 procedure is kept 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GB" b="1" dirty="0"/>
              <a:t>For </a:t>
            </a:r>
            <a:r>
              <a:rPr lang="en-GB" b="1" dirty="0" err="1"/>
              <a:t>beamFailureREcoveryTimer</a:t>
            </a:r>
            <a:r>
              <a:rPr lang="en-GB" b="1" dirty="0"/>
              <a:t>:</a:t>
            </a:r>
          </a:p>
          <a:p>
            <a:r>
              <a:rPr lang="en-GB" dirty="0"/>
              <a:t>The current agreed specification remains as is: </a:t>
            </a:r>
            <a:r>
              <a:rPr lang="en-GB" dirty="0" err="1"/>
              <a:t>beamFailureRecoveryTimer</a:t>
            </a:r>
            <a:r>
              <a:rPr lang="en-GB" dirty="0"/>
              <a:t> is not specified until further guidance.</a:t>
            </a:r>
            <a:endParaRPr lang="en-US" dirty="0"/>
          </a:p>
          <a:p>
            <a:r>
              <a:rPr lang="en-US" dirty="0"/>
              <a:t>RAN1 may further discuss in RAN1 whether and how the timer is used in the context of CBRA.  RAN1 should consider the existing RAN2 MAC procedure and if/when agreed in RAN1, inform RAN2 if and how the timer is envisioned to be used and how UE behaves in the case of timer expiry.  </a:t>
            </a:r>
          </a:p>
          <a:p>
            <a:r>
              <a:rPr lang="en-US" dirty="0"/>
              <a:t>NOTE: From RAN1 perspective this would not be considered as a new RRC parameter or new feature, if a timer is agreed.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31374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</TotalTime>
  <Words>127</Words>
  <Application>Microsoft Office PowerPoint</Application>
  <PresentationFormat>Widescreen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맑은 고딕</vt:lpstr>
      <vt:lpstr>Arial</vt:lpstr>
      <vt:lpstr>Calibri</vt:lpstr>
      <vt:lpstr>Calibri Light</vt:lpstr>
      <vt:lpstr>Times New Roman</vt:lpstr>
      <vt:lpstr>Office Theme</vt:lpstr>
      <vt:lpstr> WF on Beam Management</vt:lpstr>
      <vt:lpstr>Recommendations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Pani, Diana</dc:creator>
  <cp:lastModifiedBy>Pani, Diana</cp:lastModifiedBy>
  <cp:revision>27</cp:revision>
  <dcterms:created xsi:type="dcterms:W3CDTF">2018-03-22T04:52:26Z</dcterms:created>
  <dcterms:modified xsi:type="dcterms:W3CDTF">2018-03-22T12:48:40Z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-453723374</vt:i4>
  </property>
  <property fmtid="{D5CDD505-2E9C-101B-9397-08002B2CF9AE}" pid="3" name="_NewReviewCycle">
    <vt:lpwstr/>
  </property>
  <property fmtid="{D5CDD505-2E9C-101B-9397-08002B2CF9AE}" pid="4" name="_EmailSubject">
    <vt:lpwstr>Draft WF on beam management</vt:lpwstr>
  </property>
  <property fmtid="{D5CDD505-2E9C-101B-9397-08002B2CF9AE}" pid="5" name="_AuthorEmail">
    <vt:lpwstr>juanm@qti.qualcomm.com</vt:lpwstr>
  </property>
  <property fmtid="{D5CDD505-2E9C-101B-9397-08002B2CF9AE}" pid="6" name="_AuthorEmailDisplayName">
    <vt:lpwstr>Juan Montojo</vt:lpwstr>
  </property>
</Properties>
</file>