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509" autoAdjust="0"/>
    <p:restoredTop sz="94660"/>
  </p:normalViewPr>
  <p:slideViewPr>
    <p:cSldViewPr>
      <p:cViewPr varScale="1">
        <p:scale>
          <a:sx n="92" d="100"/>
          <a:sy n="92" d="100"/>
        </p:scale>
        <p:origin x="-178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en-US" altLang="ko-KR" dirty="0" smtClean="0"/>
              <a:t>Click to edit Master title style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ko-KR" smtClean="0"/>
              <a:t>Click to edit Master subtitle style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0A9F453D-4438-420D-BE86-B873350EE2F5}" type="datetimeFigureOut">
              <a:rPr lang="ko-KR" altLang="en-US" smtClean="0"/>
              <a:pPr/>
              <a:t>2018-03-22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8CF7388C-FA1C-48BA-A495-12966111C9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7024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2820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8154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0386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9348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1513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5999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2652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0954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1829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F453D-4438-420D-BE86-B873350EE2F5}" type="datetimeFigureOut">
              <a:rPr lang="ko-KR" altLang="en-US" smtClean="0"/>
              <a:t>2018-03-22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7388C-FA1C-48BA-A495-12966111C93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420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0A9F453D-4438-420D-BE86-B873350EE2F5}" type="datetimeFigureOut">
              <a:rPr lang="ko-KR" altLang="en-US" smtClean="0"/>
              <a:pPr/>
              <a:t>2018-03-22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8CF7388C-FA1C-48BA-A495-12966111C93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343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WF on High Speed Train Evaluation</a:t>
            </a:r>
            <a:endParaRPr lang="ko-KR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CMCC, </a:t>
            </a:r>
            <a:r>
              <a:rPr lang="en-US" altLang="ko-KR" dirty="0" smtClean="0"/>
              <a:t>Samsung, Ericsson, Qualcomm, </a:t>
            </a:r>
            <a:r>
              <a:rPr lang="en-US" altLang="ko-KR" dirty="0" smtClean="0"/>
              <a:t>Intel, Nokia, Nokia Shanghai Bell, ZTE, </a:t>
            </a:r>
            <a:r>
              <a:rPr lang="en-US" altLang="ko-KR" dirty="0" err="1" smtClean="0"/>
              <a:t>MediaTek</a:t>
            </a:r>
            <a:endParaRPr lang="ko-KR" alt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0" y="8545"/>
            <a:ext cx="39320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GB" sz="2000" b="1" dirty="0"/>
              <a:t>3GPP TSG RAN Meeting #</a:t>
            </a:r>
            <a:r>
              <a:rPr lang="en-GB" sz="2000" b="1" dirty="0" smtClean="0"/>
              <a:t>79</a:t>
            </a:r>
          </a:p>
          <a:p>
            <a:r>
              <a:rPr lang="en-GB" sz="2000" b="1" dirty="0" smtClean="0"/>
              <a:t>Chennai, India, March 19 </a:t>
            </a:r>
            <a:r>
              <a:rPr lang="en-GB" sz="2000" b="1" dirty="0"/>
              <a:t>- </a:t>
            </a:r>
            <a:r>
              <a:rPr lang="en-GB" sz="2000" b="1" dirty="0" smtClean="0"/>
              <a:t>22, 2018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785706" y="8545"/>
            <a:ext cx="13227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ko-KR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latin typeface="Calibri" pitchFamily="34" charset="0"/>
                <a:cs typeface="Arial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cs typeface="Arial" pitchFamily="34" charset="0"/>
              </a:defRPr>
            </a:lvl5pPr>
            <a:lvl6pPr latinLnBrk="0">
              <a:defRPr>
                <a:latin typeface="Calibri" pitchFamily="34" charset="0"/>
                <a:cs typeface="Arial" pitchFamily="34" charset="0"/>
              </a:defRPr>
            </a:lvl6pPr>
            <a:lvl7pPr latinLnBrk="0">
              <a:defRPr>
                <a:latin typeface="Calibri" pitchFamily="34" charset="0"/>
                <a:cs typeface="Arial" pitchFamily="34" charset="0"/>
              </a:defRPr>
            </a:lvl7pPr>
            <a:lvl8pPr latinLnBrk="0">
              <a:defRPr>
                <a:latin typeface="Calibri" pitchFamily="34" charset="0"/>
                <a:cs typeface="Arial" pitchFamily="34" charset="0"/>
              </a:defRPr>
            </a:lvl8pPr>
            <a:lvl9pPr latinLnBrk="0">
              <a:defRPr>
                <a:latin typeface="Calibri" pitchFamily="34" charset="0"/>
                <a:cs typeface="Arial" pitchFamily="34" charset="0"/>
              </a:defRPr>
            </a:lvl9pPr>
          </a:lstStyle>
          <a:p>
            <a:r>
              <a:rPr lang="sv-SE" altLang="ko-KR" dirty="0" smtClean="0"/>
              <a:t>RP-180593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6996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CMCC to provide simulation assumptions until April 6</a:t>
            </a:r>
            <a:r>
              <a:rPr lang="en-US" altLang="ko-KR" sz="2400" baseline="30000" dirty="0" smtClean="0"/>
              <a:t>th</a:t>
            </a:r>
            <a:r>
              <a:rPr lang="en-US" altLang="ko-KR" sz="2400" dirty="0" smtClean="0"/>
              <a:t> </a:t>
            </a:r>
            <a:r>
              <a:rPr lang="en-US" altLang="ko-KR" sz="2400" dirty="0" smtClean="0"/>
              <a:t>via </a:t>
            </a:r>
            <a:r>
              <a:rPr lang="en-US" altLang="ko-KR" sz="2400" dirty="0"/>
              <a:t>RAN1 reflector</a:t>
            </a:r>
          </a:p>
          <a:p>
            <a:pPr lvl="1"/>
            <a:r>
              <a:rPr lang="en-GB" altLang="ko-KR" sz="2000" dirty="0" smtClean="0"/>
              <a:t>Based on the </a:t>
            </a:r>
            <a:r>
              <a:rPr lang="en-GB" altLang="ko-KR" sz="2000" dirty="0"/>
              <a:t>HST-SFN simulation assumptions in TS36.101 v15.5.0 </a:t>
            </a:r>
            <a:r>
              <a:rPr lang="en-GB" altLang="ko-KR" sz="2000" dirty="0" smtClean="0"/>
              <a:t>B.3A</a:t>
            </a:r>
          </a:p>
          <a:p>
            <a:r>
              <a:rPr lang="en-US" altLang="ko-KR" sz="2400" dirty="0" smtClean="0"/>
              <a:t>Companies can submit their contributions for evaluation of HST scenarios in RAN1 meetings in Q2/2018</a:t>
            </a:r>
          </a:p>
          <a:p>
            <a:pPr lvl="1"/>
            <a:r>
              <a:rPr lang="en-US" altLang="ko-KR" sz="2000" dirty="0" smtClean="0"/>
              <a:t>Only one contribution per company per RAN1 meeting</a:t>
            </a:r>
          </a:p>
          <a:p>
            <a:pPr lvl="1"/>
            <a:r>
              <a:rPr lang="en-US" altLang="ko-KR" sz="2000" dirty="0" smtClean="0"/>
              <a:t>No online time spent in RAN1 meetings</a:t>
            </a:r>
          </a:p>
          <a:p>
            <a:r>
              <a:rPr lang="en-US" altLang="ko-KR" sz="2400" dirty="0" smtClean="0"/>
              <a:t>60 kHz subcarrier spacing for FR1 and extended CP are confirmed to remain as optional</a:t>
            </a:r>
          </a:p>
          <a:p>
            <a:pPr lvl="1"/>
            <a:r>
              <a:rPr lang="en-US" altLang="ko-KR" sz="2000" dirty="0" smtClean="0"/>
              <a:t>No </a:t>
            </a:r>
            <a:r>
              <a:rPr lang="en-US" altLang="ko-KR" sz="2000" dirty="0" smtClean="0"/>
              <a:t>further discussion in related WGs in Rel-15</a:t>
            </a:r>
            <a:endParaRPr lang="en-US" altLang="ko-KR" sz="2000" dirty="0" smtClean="0"/>
          </a:p>
          <a:p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852315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899</TotalTime>
  <Words>117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High Speed Train Evaluation</vt:lpstr>
      <vt:lpstr>Proposal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Structure of NR MIMO email discussion</dc:title>
  <dc:creator>Juho Lee</dc:creator>
  <cp:lastModifiedBy>Juho Lee</cp:lastModifiedBy>
  <cp:revision>36</cp:revision>
  <dcterms:created xsi:type="dcterms:W3CDTF">2018-03-20T06:26:04Z</dcterms:created>
  <dcterms:modified xsi:type="dcterms:W3CDTF">2018-03-22T11:47:03Z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D:\Always Needed\표준화회의\3GPP\tsg_ran\RAN\RAN#79 2018-03 Chennai\Samsung\Draft_Structure of NR MIMO email discussion.pptx</vt:lpwstr>
  </property>
  <property fmtid="{5C58129F-E5B8-477A-9B38-B3E54BFA04C8}" pid="2">
    <vt:lpwstr>0F4A130F017B08D95FA8A2641D5B5D4D031AB13FBCC830B66DC5BCBE1AAC53C1</vt:lpwstr>
  </property>
</Properties>
</file>