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8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949057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748150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081138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2269813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2710015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AB0B1E-23CE-47C9-8F9C-657FF64ABA52}" type="datetimeFigureOut">
              <a:rPr lang="en-US" smtClean="0"/>
              <a:pPr/>
              <a:t>3/22/2018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457210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AB0B1E-23CE-47C9-8F9C-657FF64ABA52}" type="datetimeFigureOut">
              <a:rPr lang="en-US" smtClean="0"/>
              <a:pPr/>
              <a:t>3/22/2018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2497920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AB0B1E-23CE-47C9-8F9C-657FF64ABA52}" type="datetimeFigureOut">
              <a:rPr lang="en-US" smtClean="0"/>
              <a:pPr/>
              <a:t>3/22/2018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4175268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AB0B1E-23CE-47C9-8F9C-657FF64ABA52}" type="datetimeFigureOut">
              <a:rPr lang="en-US" smtClean="0"/>
              <a:pPr/>
              <a:t>3/22/2018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336302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AB0B1E-23CE-47C9-8F9C-657FF64ABA52}" type="datetimeFigureOut">
              <a:rPr lang="en-US" smtClean="0"/>
              <a:pPr/>
              <a:t>3/22/2018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408139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AB0B1E-23CE-47C9-8F9C-657FF64ABA52}" type="datetimeFigureOut">
              <a:rPr lang="en-US" smtClean="0"/>
              <a:pPr/>
              <a:t>3/22/2018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9770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AB0B1E-23CE-47C9-8F9C-657FF64ABA52}" type="datetimeFigureOut">
              <a:rPr lang="en-US" smtClean="0"/>
              <a:pPr/>
              <a:t>3/22/2018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9CDD34-83FF-49E5-964D-26D36283F393}" type="slidenum">
              <a:rPr lang="en-US" smtClean="0"/>
              <a:pPr/>
              <a:t>‹#›</a:t>
            </a:fld>
            <a:endParaRPr lang="en-US"/>
          </a:p>
        </p:txBody>
      </p:sp>
    </p:spTree>
    <p:extLst>
      <p:ext uri="{BB962C8B-B14F-4D97-AF65-F5344CB8AC3E}">
        <p14:creationId xmlns:p14="http://schemas.microsoft.com/office/powerpoint/2010/main" val="123991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905000"/>
            <a:ext cx="7772400" cy="1470025"/>
          </a:xfrm>
        </p:spPr>
        <p:txBody>
          <a:bodyPr>
            <a:normAutofit/>
          </a:bodyPr>
          <a:lstStyle/>
          <a:p>
            <a:r>
              <a:rPr lang="en-US" dirty="0" smtClean="0"/>
              <a:t>WF on RAN4 work plan for CSI-RS requirements</a:t>
            </a:r>
            <a:endParaRPr lang="en-US" dirty="0"/>
          </a:p>
        </p:txBody>
      </p:sp>
      <p:sp>
        <p:nvSpPr>
          <p:cNvPr id="3" name="Subtitle 2"/>
          <p:cNvSpPr>
            <a:spLocks noGrp="1"/>
          </p:cNvSpPr>
          <p:nvPr>
            <p:ph type="subTitle" idx="1"/>
          </p:nvPr>
        </p:nvSpPr>
        <p:spPr/>
        <p:txBody>
          <a:bodyPr/>
          <a:lstStyle/>
          <a:p>
            <a:r>
              <a:rPr lang="en-US" dirty="0" smtClean="0"/>
              <a:t>RAN4 Chairman</a:t>
            </a:r>
            <a:endParaRPr lang="en-US" dirty="0"/>
          </a:p>
        </p:txBody>
      </p:sp>
      <p:sp>
        <p:nvSpPr>
          <p:cNvPr id="4" name="正方形/長方形 4"/>
          <p:cNvSpPr/>
          <p:nvPr/>
        </p:nvSpPr>
        <p:spPr>
          <a:xfrm>
            <a:off x="5897116" y="116632"/>
            <a:ext cx="3067372" cy="369332"/>
          </a:xfrm>
          <a:prstGeom prst="rect">
            <a:avLst/>
          </a:prstGeom>
        </p:spPr>
        <p:txBody>
          <a:bodyPr wrap="square">
            <a:spAutoFit/>
          </a:bodyPr>
          <a:lstStyle/>
          <a:p>
            <a:pPr algn="r"/>
            <a:r>
              <a:rPr lang="en-US" altLang="ja-JP" b="1" dirty="0" smtClean="0"/>
              <a:t>RP-180558</a:t>
            </a:r>
            <a:endParaRPr lang="en-US" altLang="ja-JP" b="1" dirty="0"/>
          </a:p>
        </p:txBody>
      </p:sp>
      <p:sp>
        <p:nvSpPr>
          <p:cNvPr id="5" name="テキスト ボックス 3"/>
          <p:cNvSpPr txBox="1"/>
          <p:nvPr/>
        </p:nvSpPr>
        <p:spPr>
          <a:xfrm>
            <a:off x="107504" y="188639"/>
            <a:ext cx="3449919" cy="923330"/>
          </a:xfrm>
          <a:prstGeom prst="rect">
            <a:avLst/>
          </a:prstGeom>
          <a:noFill/>
        </p:spPr>
        <p:txBody>
          <a:bodyPr wrap="none" rtlCol="0">
            <a:spAutoFit/>
          </a:bodyPr>
          <a:lstStyle/>
          <a:p>
            <a:r>
              <a:rPr lang="en-US" b="1" dirty="0"/>
              <a:t>3GPP TSG-RAN WG4 RAN #</a:t>
            </a:r>
            <a:r>
              <a:rPr lang="en-US" b="1" dirty="0" smtClean="0"/>
              <a:t>79</a:t>
            </a:r>
            <a:endParaRPr lang="en-US" b="1" dirty="0"/>
          </a:p>
          <a:p>
            <a:r>
              <a:rPr lang="en-GB" altLang="zh-CN" b="1" dirty="0" smtClean="0"/>
              <a:t>Chennai, India, March 19-22, 2018</a:t>
            </a:r>
          </a:p>
          <a:p>
            <a:endParaRPr lang="en-GB" b="1" i="1" dirty="0" smtClean="0"/>
          </a:p>
        </p:txBody>
      </p:sp>
    </p:spTree>
    <p:extLst>
      <p:ext uri="{BB962C8B-B14F-4D97-AF65-F5344CB8AC3E}">
        <p14:creationId xmlns:p14="http://schemas.microsoft.com/office/powerpoint/2010/main" val="2735007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Agreements in RAN4 for CSI-RS requirements</a:t>
            </a:r>
          </a:p>
        </p:txBody>
      </p:sp>
      <p:sp>
        <p:nvSpPr>
          <p:cNvPr id="3" name="Content Placeholder 2"/>
          <p:cNvSpPr>
            <a:spLocks noGrp="1"/>
          </p:cNvSpPr>
          <p:nvPr>
            <p:ph idx="1"/>
          </p:nvPr>
        </p:nvSpPr>
        <p:spPr/>
        <p:txBody>
          <a:bodyPr>
            <a:normAutofit lnSpcReduction="10000"/>
          </a:bodyPr>
          <a:lstStyle/>
          <a:p>
            <a:r>
              <a:rPr lang="en-US" dirty="0" smtClean="0"/>
              <a:t>Agreement in RAN4 #86 for CSI-RS requirements</a:t>
            </a:r>
          </a:p>
          <a:p>
            <a:pPr lvl="1" hangingPunct="0"/>
            <a:r>
              <a:rPr lang="en-US" sz="2000" dirty="0" smtClean="0"/>
              <a:t>RAN4 </a:t>
            </a:r>
            <a:r>
              <a:rPr lang="en-US" sz="2000" dirty="0"/>
              <a:t>shall define CSI-RS based beam management requirements.</a:t>
            </a:r>
          </a:p>
          <a:p>
            <a:pPr lvl="2" hangingPunct="0"/>
            <a:r>
              <a:rPr lang="en-US" sz="2000" dirty="0"/>
              <a:t>This CSI-RS based beam management is only for serving cell. </a:t>
            </a:r>
          </a:p>
          <a:p>
            <a:pPr lvl="1" hangingPunct="0"/>
            <a:r>
              <a:rPr lang="en-US" sz="2000" dirty="0"/>
              <a:t>RAN4 shall define CSI-RS based RLM requirements.</a:t>
            </a:r>
          </a:p>
          <a:p>
            <a:pPr lvl="1" hangingPunct="0"/>
            <a:r>
              <a:rPr lang="en-US" sz="2000" dirty="0"/>
              <a:t>RAN4 will further investigate the following scenarios for RAN4 RRM requirements in Rel-15</a:t>
            </a:r>
          </a:p>
          <a:p>
            <a:pPr lvl="2" hangingPunct="0"/>
            <a:r>
              <a:rPr lang="en-US" sz="2000" dirty="0"/>
              <a:t>CSI-RS based RSRP, RSRQ and RS-SINR measurement </a:t>
            </a:r>
          </a:p>
          <a:p>
            <a:pPr lvl="3" hangingPunct="0"/>
            <a:r>
              <a:rPr lang="en-US" dirty="0"/>
              <a:t>Scenario A: Intra-frequency gapless measurement for neighbor cells and serving cells</a:t>
            </a:r>
          </a:p>
          <a:p>
            <a:pPr lvl="3" hangingPunct="0"/>
            <a:r>
              <a:rPr lang="en-US" dirty="0"/>
              <a:t>Scenario B: SCC without SSB for CA cases</a:t>
            </a:r>
          </a:p>
          <a:p>
            <a:pPr lvl="1" hangingPunct="0"/>
            <a:r>
              <a:rPr lang="en-US" sz="2000" dirty="0"/>
              <a:t>Conclude the scope discussion in RAN4#86bis</a:t>
            </a:r>
          </a:p>
          <a:p>
            <a:pPr lvl="1" hangingPunct="0"/>
            <a:endParaRPr lang="en-US" dirty="0"/>
          </a:p>
          <a:p>
            <a:endParaRPr lang="en-US" dirty="0"/>
          </a:p>
        </p:txBody>
      </p:sp>
    </p:spTree>
    <p:extLst>
      <p:ext uri="{BB962C8B-B14F-4D97-AF65-F5344CB8AC3E}">
        <p14:creationId xmlns:p14="http://schemas.microsoft.com/office/powerpoint/2010/main" val="3706256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WF for CSI-RS </a:t>
            </a:r>
            <a:r>
              <a:rPr lang="en-US" dirty="0"/>
              <a:t>requirements</a:t>
            </a:r>
          </a:p>
        </p:txBody>
      </p:sp>
      <p:sp>
        <p:nvSpPr>
          <p:cNvPr id="3" name="Content Placeholder 2"/>
          <p:cNvSpPr>
            <a:spLocks noGrp="1"/>
          </p:cNvSpPr>
          <p:nvPr>
            <p:ph idx="1"/>
          </p:nvPr>
        </p:nvSpPr>
        <p:spPr/>
        <p:txBody>
          <a:bodyPr>
            <a:noAutofit/>
          </a:bodyPr>
          <a:lstStyle/>
          <a:p>
            <a:r>
              <a:rPr lang="en-US" sz="2000" dirty="0"/>
              <a:t>In addition to SSB based RLM/RRM requirements, RAN4 will define the following CSI-RS requirements in Rel-15 </a:t>
            </a:r>
          </a:p>
          <a:p>
            <a:pPr lvl="1"/>
            <a:r>
              <a:rPr lang="en-US" sz="1600" dirty="0"/>
              <a:t>CSI-RS based beam management requirements </a:t>
            </a:r>
          </a:p>
          <a:p>
            <a:pPr lvl="1"/>
            <a:r>
              <a:rPr lang="en-US" sz="1600" dirty="0"/>
              <a:t>CSI-RS based RLM requirements</a:t>
            </a:r>
          </a:p>
          <a:p>
            <a:r>
              <a:rPr lang="en-US" sz="2000" dirty="0"/>
              <a:t>Progress and completion of the work on requirements (considering both SSB based and CSI-RS based measurements) will be </a:t>
            </a:r>
            <a:r>
              <a:rPr lang="en-US" sz="2000" dirty="0" smtClean="0"/>
              <a:t>prioritized </a:t>
            </a:r>
            <a:r>
              <a:rPr lang="en-US" sz="2000" dirty="0"/>
              <a:t>in the following manner:</a:t>
            </a:r>
          </a:p>
          <a:p>
            <a:pPr lvl="1"/>
            <a:r>
              <a:rPr lang="en-US" sz="1600" dirty="0"/>
              <a:t>Priority 1: SSB based RLM/RRM  </a:t>
            </a:r>
          </a:p>
          <a:p>
            <a:pPr lvl="1"/>
            <a:r>
              <a:rPr lang="en-US" sz="1600" dirty="0"/>
              <a:t>Priority 2: CSI-RS based RLM, CSI-RS based beam management requirements </a:t>
            </a:r>
          </a:p>
          <a:p>
            <a:pPr lvl="1"/>
            <a:r>
              <a:rPr lang="en-US" sz="1600" dirty="0"/>
              <a:t>Priority 3: CSI-RS based RSRP, RSRQ, and RS-SINR </a:t>
            </a:r>
            <a:r>
              <a:rPr lang="en-US" sz="1600" dirty="0" smtClean="0"/>
              <a:t>measurement </a:t>
            </a:r>
            <a:r>
              <a:rPr lang="en-US" sz="1600" dirty="0"/>
              <a:t>(RAN4 will first target completion of priority 1 and 2 before June </a:t>
            </a:r>
            <a:r>
              <a:rPr lang="en-US" sz="1600" dirty="0" smtClean="0"/>
              <a:t>2018</a:t>
            </a:r>
            <a:r>
              <a:rPr lang="en-US" sz="1600" dirty="0"/>
              <a:t>.)</a:t>
            </a:r>
          </a:p>
          <a:p>
            <a:r>
              <a:rPr lang="en-US" sz="2000" dirty="0" smtClean="0"/>
              <a:t>If </a:t>
            </a:r>
            <a:r>
              <a:rPr lang="en-US" sz="2000" dirty="0"/>
              <a:t>RAN4 does not introduce CSI-RS based RSRP, RSRQ and RS-SINR measurement core requirements by June 2018 then, once the work is completed, RAN4 will consider whether to introduce these requirements in release independent manner (i.e. whether to backdate to allow support by Rel-15 devices) </a:t>
            </a:r>
          </a:p>
        </p:txBody>
      </p:sp>
    </p:spTree>
    <p:extLst>
      <p:ext uri="{BB962C8B-B14F-4D97-AF65-F5344CB8AC3E}">
        <p14:creationId xmlns:p14="http://schemas.microsoft.com/office/powerpoint/2010/main" val="14606408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TotalTime>
  <Words>177</Words>
  <Application>Microsoft Office PowerPoint</Application>
  <PresentationFormat>On-screen Show (4:3)</PresentationFormat>
  <Paragraphs>24</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RAN4 work plan for CSI-RS requirements</vt:lpstr>
      <vt:lpstr>Agreements in RAN4 for CSI-RS requirements</vt:lpstr>
      <vt:lpstr>WF for CSI-RS requirements</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RAN4 work plan for CSI-RS RLM and uplink sharing from UE respective</dc:title>
  <dc:creator>xutao zhou</dc:creator>
  <cp:lastModifiedBy>xutao zhou</cp:lastModifiedBy>
  <cp:revision>50</cp:revision>
  <dcterms:created xsi:type="dcterms:W3CDTF">2018-03-19T06:38:56Z</dcterms:created>
  <dcterms:modified xsi:type="dcterms:W3CDTF">2018-03-22T11:18:27Z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D:\RAN\RAN79\WF on RAN4 work plan for CSI-RS RLM.pptx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1521622694</vt:lpwstr>
  </property>
</Properties>
</file>