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348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91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1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2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89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08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47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5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6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04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F56F8-6893-43AA-A463-773A5C325D6A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76479-E89A-42E5-908B-C2C76CDDAF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0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pi/2 BPSK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RAN4 Chairman</a:t>
            </a:r>
            <a:endParaRPr 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449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 #</a:t>
            </a:r>
            <a:r>
              <a:rPr lang="en-US" b="1" dirty="0" smtClean="0"/>
              <a:t>79</a:t>
            </a:r>
            <a:endParaRPr lang="en-US" b="1" dirty="0"/>
          </a:p>
          <a:p>
            <a:r>
              <a:rPr lang="en-GB" altLang="zh-CN" b="1" dirty="0" smtClean="0"/>
              <a:t>Chennai, India, March 19-22, 2018</a:t>
            </a:r>
          </a:p>
          <a:p>
            <a:endParaRPr lang="en-GB" b="1" i="1" dirty="0" smtClean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RP-180582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179795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It is agreed to change the name of feature 1-6 </a:t>
            </a:r>
            <a:r>
              <a:rPr lang="en-US" dirty="0" err="1" smtClean="0"/>
              <a:t>to“pi</a:t>
            </a:r>
            <a:r>
              <a:rPr lang="en-US" dirty="0" smtClean="0"/>
              <a:t>/2 BPSK with spectrum shaping for PUSCH”</a:t>
            </a:r>
          </a:p>
          <a:p>
            <a:r>
              <a:rPr lang="en-US" dirty="0" smtClean="0"/>
              <a:t>It is agreed to change the name of feature 1-7 to “pi/2 BPSK with spectrum shaping for PUCCH format ¾”</a:t>
            </a:r>
          </a:p>
          <a:p>
            <a:r>
              <a:rPr lang="en-US" dirty="0" smtClean="0"/>
              <a:t>RAN4 will not define the spectrum shaping filter and spectrum shaping filter coefficients in RAN4 specifications</a:t>
            </a:r>
          </a:p>
          <a:p>
            <a:r>
              <a:rPr lang="en-US" dirty="0" smtClean="0"/>
              <a:t>RAN4 will continue discuss the minimum performance requirements for pi/2 BPSK for PUSCH and pi/2 BPSK for PUCCH format ¾ with spectrum shaping</a:t>
            </a:r>
          </a:p>
          <a:p>
            <a:pPr lvl="1"/>
            <a:r>
              <a:rPr lang="en-US" dirty="0" smtClean="0"/>
              <a:t>RAN4 agreed to define the same minimum requirements for pi/2 BPSK for PUSCH and PUCCH with and without spectrum shaping filter for FR2 </a:t>
            </a:r>
          </a:p>
          <a:p>
            <a:pPr lvl="1"/>
            <a:r>
              <a:rPr lang="en-US" dirty="0" smtClean="0"/>
              <a:t>The performance requirements are to define the boundary conditions to the filter implementation</a:t>
            </a:r>
          </a:p>
          <a:p>
            <a:r>
              <a:rPr lang="en-US" dirty="0" smtClean="0"/>
              <a:t>RAN4 will continue discuss the mandatory or optional for pi/2 BPSK with spectrum shaping for PUSCH and pi/2 BPSK with spectrum shaping for PUCCH format ¾ </a:t>
            </a:r>
          </a:p>
          <a:p>
            <a:pPr lvl="1"/>
            <a:r>
              <a:rPr lang="en-US" dirty="0" smtClean="0"/>
              <a:t>RAN4 agreed the pi/2 BPSK for PUSCH and pi/2 BPSK for PUCCH format ¾ for FR1 is optional in RAN4 #86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08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185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pi/2 BPSK </vt:lpstr>
      <vt:lpstr>Way Forward 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pi/2 BPSK</dc:title>
  <dc:creator>xutao zhou</dc:creator>
  <cp:lastModifiedBy>xutao zhou</cp:lastModifiedBy>
  <cp:revision>6</cp:revision>
  <dcterms:created xsi:type="dcterms:W3CDTF">2018-03-21T14:35:03Z</dcterms:created>
  <dcterms:modified xsi:type="dcterms:W3CDTF">2018-03-22T09:27:59Z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D:\RAN\RAN79\BPSK\WF on BPSK.pptx</vt:lpwstr>
  </property>
</Properties>
</file>