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mandatory support of RAN1 SUL UE features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8064896" cy="1752600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Huawei, HiSilicon, CMCC, Orange, Vodafone, Deutsche Telekom, China Unicom, China Telecom,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Telus</a:t>
            </a:r>
            <a:r>
              <a:rPr lang="en-US" altLang="zh-CN" sz="2800" dirty="0" smtClean="0">
                <a:solidFill>
                  <a:schemeClr val="tx1"/>
                </a:solidFill>
              </a:rPr>
              <a:t>, Intel, </a:t>
            </a:r>
            <a:r>
              <a:rPr lang="en-US" altLang="zh-CN" sz="2800" dirty="0" smtClean="0">
                <a:solidFill>
                  <a:schemeClr val="tx1"/>
                </a:solidFill>
              </a:rPr>
              <a:t>Bell </a:t>
            </a:r>
            <a:r>
              <a:rPr lang="en-US" altLang="zh-CN" sz="2800" dirty="0" smtClean="0">
                <a:solidFill>
                  <a:schemeClr val="tx1"/>
                </a:solidFill>
              </a:rPr>
              <a:t>Mobility, CATR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764704"/>
            <a:ext cx="3932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3GPP TSG RAN Meeting #79</a:t>
            </a:r>
          </a:p>
          <a:p>
            <a:r>
              <a:rPr lang="it-IT" altLang="zh-CN" sz="2000" dirty="0" smtClean="0"/>
              <a:t>Chennai, India, March 19 - 22, 2018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21741" y="766445"/>
            <a:ext cx="13147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smtClean="0"/>
              <a:t>RP-180576</a:t>
            </a:r>
            <a:endParaRPr lang="en-US" altLang="zh-CN" sz="2000" dirty="0" smtClean="0"/>
          </a:p>
          <a:p>
            <a:pPr algn="r"/>
            <a:r>
              <a:rPr lang="en-US" altLang="zh-CN" sz="2000" dirty="0" smtClean="0"/>
              <a:t>AI 9.5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634082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468052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RAN1 UE feature 6-17 “Supplemental uplink with different numerologies between SUL and non SUL carriers” is mandatory with capability signaling for UEs supporting SUL band combination</a:t>
            </a: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RAN1 UE feature 6-18 “Supplemental uplink with dynamic switch” is mandatory with capability signaling for UEs supporting SUL band combination</a:t>
            </a:r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106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mandatory support of RAN1 SUL UE features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shenzukang</dc:creator>
  <cp:lastModifiedBy>Huawei</cp:lastModifiedBy>
  <cp:revision>97</cp:revision>
  <dcterms:created xsi:type="dcterms:W3CDTF">2017-10-09T10:16:32Z</dcterms:created>
  <dcterms:modified xsi:type="dcterms:W3CDTF">2018-03-22T06:02:06Z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(3)eMRb2AM8x0QyNss+YutA3Uo+9/zVg+nmN/uYPz91CFgGtGMT7CyDfYXv2Ycncff9IGzasXqB
bTapW0zaxP3pyQKt+NVvA/BmE+MqUITvE4F/24k/ZGctYTmHKCklcjrb5yGpi/XHOdJdWAgu
EBM75whv+JbXQ92O6jv/2KesyoEp19PxAJSuj0LdUTFbR7X2iTqchNPQFgch9pGyPPEKKpb6
C6Cq51lXR+M51XGlBC</vt:lpwstr>
  </property>
  <property fmtid="{D5CDD505-2E9C-101B-9397-08002B2CF9AE}" pid="3" name="_2015_ms_pID_7253431">
    <vt:lpwstr>vs2NRvn3kL05KOnM4qVM8t4jVBsB+XuwdgVYGTqsg2w1Cn3LV/lpL4
WV771uGj7lZIJD6OFsTfbLVdkHIoA2Tx2y0lmTth/Tvknd9SxhvQW3XatxvW9pY/OmADzOrh
gSn7Moq/l/oRcpK1mYQgH7STFBNhTIRkF3xqlWgwjxEi/HLDt4eiaT65rdrEVQ+tgeZ+NLHk
p8W/91c9Jk5bS4ylMn/udO9kNqO0om9dx39U</vt:lpwstr>
  </property>
  <property fmtid="{D5CDD505-2E9C-101B-9397-08002B2CF9AE}" pid="4" name="_2015_ms_pID_7253432">
    <vt:lpwstr>gA==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1521698084</vt:lpwstr>
  </property>
</Properties>
</file>