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5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15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38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1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21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2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6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20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39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B0B1E-23CE-47C9-8F9C-657FF64ABA52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RAN4 work plan for uplink sharing from UE respective (ULSUP)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RAN4 Chairman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449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 #</a:t>
            </a:r>
            <a:r>
              <a:rPr lang="en-US" b="1" dirty="0" smtClean="0"/>
              <a:t>79</a:t>
            </a:r>
            <a:endParaRPr lang="en-US" b="1" dirty="0"/>
          </a:p>
          <a:p>
            <a:r>
              <a:rPr lang="en-GB" altLang="zh-CN" b="1" dirty="0" smtClean="0"/>
              <a:t>Chennai, India, March 19-22, 2018</a:t>
            </a:r>
          </a:p>
          <a:p>
            <a:endParaRPr lang="en-GB" b="1" i="1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RP-180560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73500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Uplink sharing from UE perspective (ULSUP)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From RAN perspective agreed definition from </a:t>
            </a:r>
            <a:r>
              <a:rPr lang="en-US" dirty="0"/>
              <a:t>RP- </a:t>
            </a:r>
            <a:r>
              <a:rPr lang="en-US" dirty="0" smtClean="0"/>
              <a:t>172104: </a:t>
            </a:r>
          </a:p>
          <a:p>
            <a:pPr marL="0" lvl="2" indent="0">
              <a:buNone/>
            </a:pP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</a:t>
            </a:r>
            <a:r>
              <a:rPr lang="en-US" altLang="ja-JP" sz="2100" dirty="0" smtClean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UL </a:t>
            </a:r>
            <a:r>
              <a:rPr lang="en-US" altLang="ja-JP" sz="21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NR-LTE coexistence with UL sharing from UE perspective</a:t>
            </a:r>
            <a:endParaRPr lang="en-US" altLang="ja-JP" sz="2100" dirty="0">
              <a:latin typeface="+mj-lt"/>
            </a:endParaRPr>
          </a:p>
          <a:p>
            <a:pPr marL="742950" lvl="2" indent="-342900"/>
            <a:r>
              <a:rPr lang="en-US" sz="2100" dirty="0">
                <a:latin typeface="+mj-lt"/>
              </a:rPr>
              <a:t>A UE is configured with a NR UL carrier overlapping with the bandwidth of a LTE component carrier configured for the same UE for LTE operation</a:t>
            </a:r>
          </a:p>
          <a:p>
            <a:pPr marL="1200150" lvl="3" indent="-342900"/>
            <a:r>
              <a:rPr lang="en-US" sz="2100" dirty="0">
                <a:latin typeface="+mj-lt"/>
              </a:rPr>
              <a:t>E.g. a UE supports transmitting NR UL and LTE UL within the bandwidth of an LTE component carrier configured for the UE</a:t>
            </a:r>
          </a:p>
          <a:p>
            <a:r>
              <a:rPr lang="en-US" dirty="0" smtClean="0"/>
              <a:t>From RAN4 requirements perspective </a:t>
            </a:r>
          </a:p>
          <a:p>
            <a:pPr lvl="1"/>
            <a:r>
              <a:rPr lang="en-US" dirty="0" smtClean="0"/>
              <a:t>ULSUP is applicable only to LTE/NR DC combinations including SUL bands, (as in able 8b in R4-1802135)</a:t>
            </a:r>
          </a:p>
          <a:p>
            <a:pPr lvl="1"/>
            <a:r>
              <a:rPr lang="en-US" dirty="0" smtClean="0"/>
              <a:t>Intra-band LTE/NR DC without SUL band is not a case of ULSUP in current RAN4 work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ULSUP with SUL band </a:t>
            </a:r>
            <a:r>
              <a:rPr lang="en-US" dirty="0" smtClean="0"/>
              <a:t>is in scope of Rel-15 NR WI targeting June 2018 completion</a:t>
            </a:r>
          </a:p>
          <a:p>
            <a:pPr lvl="1"/>
            <a:r>
              <a:rPr lang="en-US" dirty="0" smtClean="0"/>
              <a:t>NR </a:t>
            </a:r>
            <a:r>
              <a:rPr lang="en-US" dirty="0"/>
              <a:t>Standalone and </a:t>
            </a:r>
            <a:r>
              <a:rPr lang="en-US" dirty="0" smtClean="0"/>
              <a:t>leftover </a:t>
            </a:r>
            <a:r>
              <a:rPr lang="en-US" dirty="0"/>
              <a:t>from NR December drop have </a:t>
            </a:r>
            <a:r>
              <a:rPr lang="en-US" dirty="0" smtClean="0"/>
              <a:t>higher priority than ULSUP with SUL band</a:t>
            </a:r>
            <a:endParaRPr lang="en-US" dirty="0" smtClean="0"/>
          </a:p>
          <a:p>
            <a:r>
              <a:rPr lang="en-US" dirty="0" smtClean="0"/>
              <a:t>In Q2 2018, RAN4 </a:t>
            </a:r>
            <a:r>
              <a:rPr lang="en-US" dirty="0"/>
              <a:t>will setup the agenda item for  ULSUP with SUL band with following sub agenda items. </a:t>
            </a:r>
            <a:endParaRPr lang="en-US" dirty="0" smtClean="0"/>
          </a:p>
          <a:p>
            <a:pPr lvl="1"/>
            <a:r>
              <a:rPr lang="en-US" dirty="0" smtClean="0"/>
              <a:t>TDM based ULSUP with SUL bands</a:t>
            </a:r>
          </a:p>
          <a:p>
            <a:pPr lvl="1"/>
            <a:r>
              <a:rPr lang="en-US" dirty="0" smtClean="0"/>
              <a:t>FDM based ULSUP with SUL bands </a:t>
            </a:r>
          </a:p>
          <a:p>
            <a:r>
              <a:rPr lang="en-US" dirty="0"/>
              <a:t>ULSUP with SUL band relative contributions will be only discussed under these </a:t>
            </a:r>
            <a:r>
              <a:rPr lang="en-US" dirty="0" smtClean="0"/>
              <a:t>above </a:t>
            </a:r>
            <a:r>
              <a:rPr lang="en-US" dirty="0"/>
              <a:t>agenda </a:t>
            </a:r>
            <a:r>
              <a:rPr lang="en-US" dirty="0" smtClean="0"/>
              <a:t>items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48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228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RAN4 work plan for uplink sharing from UE respective (ULSUP)</vt:lpstr>
      <vt:lpstr>Uplink sharing from UE perspective (ULSUP)</vt:lpstr>
      <vt:lpstr>Way Forward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work plan for CSI-RS RLM and uplink sharing from UE respective</dc:title>
  <dc:creator>xutao zhou</dc:creator>
  <cp:lastModifiedBy>xutao zhou</cp:lastModifiedBy>
  <cp:revision>53</cp:revision>
  <dcterms:created xsi:type="dcterms:W3CDTF">2018-03-19T06:38:56Z</dcterms:created>
  <dcterms:modified xsi:type="dcterms:W3CDTF">2018-03-22T07:01:35Z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D:\RAN\RAN79\WF on RAN4 work plan for CSI-RS RLM.pptx</vt:lpwstr>
  </property>
</Properties>
</file>