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77" r:id="rId3"/>
    <p:sldId id="276" r:id="rId4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82742" autoAdjust="0"/>
  </p:normalViewPr>
  <p:slideViewPr>
    <p:cSldViewPr>
      <p:cViewPr varScale="1">
        <p:scale>
          <a:sx n="86" d="100"/>
          <a:sy n="86" d="100"/>
        </p:scale>
        <p:origin x="1282" y="53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12" Type="http://schemas.microsoft.com/office/2015/10/relationships/revisionInfo" Target="revisionInfo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182961E-85B7-4CA5-B036-C72F184F1952}" type="datetimeFigureOut">
              <a:rPr kumimoji="1" lang="ja-JP" altLang="en-US" smtClean="0"/>
              <a:pPr/>
              <a:t>2018/3/21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29701A4-192C-4257-8815-E3F0C8F3C8D4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367501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2018/3/21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2018/3/21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2018/3/21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2018/3/21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2018/3/21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2018/3/21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2018/3/21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2018/3/21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2018/3/21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2018/3/21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2018/3/21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pPr/>
              <a:t>2018/3/21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ja-JP" dirty="0" smtClean="0"/>
              <a:t>Way forward on mandating support of DL 4-layer MIMO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US" altLang="ja-JP" dirty="0" smtClean="0"/>
              <a:t>China Unicom,</a:t>
            </a:r>
            <a:r>
              <a:rPr lang="en-AU" altLang="ja-JP" dirty="0"/>
              <a:t> </a:t>
            </a:r>
            <a:r>
              <a:rPr lang="en-US" altLang="zh-CN" dirty="0" smtClean="0"/>
              <a:t>Deutsche </a:t>
            </a:r>
            <a:r>
              <a:rPr lang="en-US" altLang="zh-CN" dirty="0" smtClean="0"/>
              <a:t>Telekom, Sprint, </a:t>
            </a:r>
            <a:r>
              <a:rPr lang="en-GB" altLang="zh-CN" dirty="0"/>
              <a:t>Telecom </a:t>
            </a:r>
            <a:r>
              <a:rPr lang="en-GB" altLang="zh-CN" dirty="0" smtClean="0"/>
              <a:t>Italia, Orange, </a:t>
            </a:r>
            <a:r>
              <a:rPr lang="en-US" altLang="zh-CN" dirty="0" err="1"/>
              <a:t>Telia</a:t>
            </a:r>
            <a:r>
              <a:rPr lang="en-US" altLang="zh-CN" dirty="0"/>
              <a:t> </a:t>
            </a:r>
            <a:r>
              <a:rPr lang="en-US" altLang="zh-CN" dirty="0" smtClean="0"/>
              <a:t>Company, </a:t>
            </a:r>
            <a:r>
              <a:rPr lang="it-IT" altLang="zh-CN" dirty="0" smtClean="0"/>
              <a:t>Telefonica, </a:t>
            </a:r>
            <a:r>
              <a:rPr lang="en-AU" altLang="zh-CN" dirty="0" smtClean="0"/>
              <a:t>Telstra, </a:t>
            </a:r>
            <a:r>
              <a:rPr lang="en-AU" altLang="zh-CN" smtClean="0"/>
              <a:t>British Telecom, </a:t>
            </a:r>
            <a:r>
              <a:rPr lang="en-AU" altLang="zh-CN" dirty="0" smtClean="0"/>
              <a:t>NTT DOCOMO, </a:t>
            </a:r>
            <a:r>
              <a:rPr lang="en-AU" altLang="zh-CN" dirty="0"/>
              <a:t>CHTTL, Huawei, </a:t>
            </a:r>
            <a:r>
              <a:rPr lang="en-AU" altLang="zh-CN" dirty="0" err="1" smtClean="0"/>
              <a:t>HiSilicon</a:t>
            </a:r>
            <a:endParaRPr kumimoji="1" lang="ja-JP" altLang="en-US" dirty="0"/>
          </a:p>
        </p:txBody>
      </p:sp>
      <p:sp>
        <p:nvSpPr>
          <p:cNvPr id="4" name="テキスト ボックス 3"/>
          <p:cNvSpPr txBox="1"/>
          <p:nvPr/>
        </p:nvSpPr>
        <p:spPr>
          <a:xfrm>
            <a:off x="107504" y="188639"/>
            <a:ext cx="3449919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3GPP TSG-RAN WG4 RAN #</a:t>
            </a:r>
            <a:r>
              <a:rPr lang="en-US" b="1" dirty="0" smtClean="0"/>
              <a:t>79</a:t>
            </a:r>
            <a:endParaRPr lang="en-US" b="1" dirty="0"/>
          </a:p>
          <a:p>
            <a:r>
              <a:rPr lang="en-GB" altLang="zh-CN" b="1" dirty="0" smtClean="0"/>
              <a:t>Chennai, India, March 19-22, 2018</a:t>
            </a:r>
          </a:p>
          <a:p>
            <a:endParaRPr lang="en-GB" b="1" i="1" dirty="0" smtClean="0"/>
          </a:p>
          <a:p>
            <a:r>
              <a:rPr lang="en-GB" b="1" dirty="0" smtClean="0"/>
              <a:t>Agenda: 9.5</a:t>
            </a:r>
            <a:endParaRPr lang="en-US" b="1" dirty="0"/>
          </a:p>
        </p:txBody>
      </p:sp>
      <p:sp>
        <p:nvSpPr>
          <p:cNvPr id="5" name="正方形/長方形 4"/>
          <p:cNvSpPr/>
          <p:nvPr/>
        </p:nvSpPr>
        <p:spPr>
          <a:xfrm>
            <a:off x="5897116" y="116632"/>
            <a:ext cx="306737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ja-JP" b="1" dirty="0" smtClean="0"/>
              <a:t>RP-180537</a:t>
            </a:r>
            <a:endParaRPr lang="en-US" altLang="ja-JP" b="1" dirty="0"/>
          </a:p>
        </p:txBody>
      </p:sp>
    </p:spTree>
    <p:extLst>
      <p:ext uri="{BB962C8B-B14F-4D97-AF65-F5344CB8AC3E}">
        <p14:creationId xmlns:p14="http://schemas.microsoft.com/office/powerpoint/2010/main" val="28854102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4A878472-0C6B-4FAD-A132-85B3B092A3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ja-JP" dirty="0" smtClean="0"/>
              <a:t>Background </a:t>
            </a:r>
            <a:endParaRPr kumimoji="1" lang="ja-JP" altLang="en-US" baseline="300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B48EC47C-23BE-45CE-8981-75E86FEAE1B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altLang="zh-CN" dirty="0" smtClean="0"/>
              <a:t>In RAN#78, the agreement on mandating 4Rx was reached in </a:t>
            </a:r>
            <a:r>
              <a:rPr lang="en-GB" altLang="zh-CN" dirty="0" smtClean="0"/>
              <a:t>RP-172788</a:t>
            </a:r>
          </a:p>
          <a:p>
            <a:pPr lvl="1"/>
            <a:r>
              <a:rPr lang="zh-CN" altLang="zh-CN" i="1" dirty="0" smtClean="0"/>
              <a:t>For NR Bands n7, n38, n41, n77, n78, and n79 the UE shall be </a:t>
            </a:r>
            <a:r>
              <a:rPr lang="en-GB" altLang="zh-CN" i="1" dirty="0" smtClean="0"/>
              <a:t>equipped with 4Rx ports as a baseline…</a:t>
            </a:r>
            <a:endParaRPr lang="en-US" altLang="zh-CN" dirty="0" smtClean="0"/>
          </a:p>
          <a:p>
            <a:r>
              <a:rPr lang="en-US" altLang="zh-CN" dirty="0" smtClean="0"/>
              <a:t>There was no agreement on mandatory or optional for the feature group of DL MIMO layers in working groups</a:t>
            </a:r>
          </a:p>
          <a:p>
            <a:r>
              <a:rPr lang="en-US" altLang="zh-CN" dirty="0" smtClean="0"/>
              <a:t>It is prerequisite to have 4Rx to support DL 4-layer for a NR UE. And support of DL 4-layer MIMO can improve the peak data rate</a:t>
            </a:r>
          </a:p>
          <a:p>
            <a:endParaRPr lang="en-US" altLang="ja-JP" dirty="0" smtClean="0"/>
          </a:p>
        </p:txBody>
      </p:sp>
    </p:spTree>
    <p:extLst>
      <p:ext uri="{BB962C8B-B14F-4D97-AF65-F5344CB8AC3E}">
        <p14:creationId xmlns:p14="http://schemas.microsoft.com/office/powerpoint/2010/main" val="168111048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4A878472-0C6B-4FAD-A132-85B3B092A3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1" lang="en-US" altLang="ja-JP" dirty="0" smtClean="0"/>
              <a:t>Way forward</a:t>
            </a:r>
            <a:endParaRPr kumimoji="1" lang="ja-JP" alt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B48EC47C-23BE-45CE-8981-75E86FEAE1B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altLang="zh-CN" dirty="0" smtClean="0"/>
              <a:t>Mandate support of DL 4-layer MIMO on the bands, where </a:t>
            </a:r>
            <a:r>
              <a:rPr lang="en-US" altLang="zh-CN" dirty="0" smtClean="0"/>
              <a:t>the UE shall be equipped with 4Rx ports as a baseline at least for single carrier operation mode</a:t>
            </a:r>
            <a:endParaRPr lang="en-GB" altLang="zh-CN" dirty="0" smtClean="0"/>
          </a:p>
          <a:p>
            <a:pPr lvl="1"/>
            <a:r>
              <a:rPr lang="pt-BR" altLang="ja-JP" dirty="0" smtClean="0"/>
              <a:t>NR Bands n7, n38, n41, n77, n78, and n79</a:t>
            </a:r>
          </a:p>
          <a:p>
            <a:pPr lvl="1"/>
            <a:r>
              <a:rPr lang="en-US" altLang="ja-JP" dirty="0" smtClean="0"/>
              <a:t>Applicability to other NR bands is FFS according to the progress for 4Rx in future</a:t>
            </a:r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168111048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4080</TotalTime>
  <Words>210</Words>
  <Application>Microsoft Office PowerPoint</Application>
  <PresentationFormat>全屏显示(4:3)</PresentationFormat>
  <Paragraphs>16</Paragraphs>
  <Slides>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8" baseType="lpstr">
      <vt:lpstr>ＭＳ Ｐゴシック</vt:lpstr>
      <vt:lpstr>宋体</vt:lpstr>
      <vt:lpstr>Arial</vt:lpstr>
      <vt:lpstr>Calibri</vt:lpstr>
      <vt:lpstr>Office テーマ</vt:lpstr>
      <vt:lpstr>Way forward on mandating support of DL 4-layer MIMO</vt:lpstr>
      <vt:lpstr>Background </vt:lpstr>
      <vt:lpstr>Way forward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NR spectra related work</dc:title>
  <dc:creator>vgheorgh@qti.qualcomm.com</dc:creator>
  <cp:lastModifiedBy>Hanxiao</cp:lastModifiedBy>
  <cp:revision>202</cp:revision>
  <dcterms:created xsi:type="dcterms:W3CDTF">2017-01-18T16:32:26Z</dcterms:created>
  <dcterms:modified xsi:type="dcterms:W3CDTF">2018-03-21T09:08:12Z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_2015_ms_pID_725343">
    <vt:lpwstr>(3)1kLuxrpn+KWcHlUy4iDhLDPWOW2Sw2fN1p8rswadzsVC5Z5HDKpdtGai4LRstdMc7knqK7CP
OHA9K6zaK3SaWS2rfKcq1Lz9bLFwV2k5FzqhggqKlCOkRcfE5qvJN5NZdA2rE0UB1VOUI2uP
944ZJIiX2PuIiHljqpBRnQtkPjjQItfvRODV/m9wYyEKg7EDuEvZBoPE2VYQ2J3yyirIkZYa
LSv2KAl9R0CHCtRstd</vt:lpwstr>
  </property>
  <property fmtid="{D5CDD505-2E9C-101B-9397-08002B2CF9AE}" pid="4" name="_2015_ms_pID_7253431">
    <vt:lpwstr>TR4CvOsLbx30PfNYkHNppnF1KNq3pZViLIVwvBxF+yy03bVrmDj9HA
zRpNqHUsBIuoftaqQ5uxZ00cuTz7O0ZlCDEt2KQawnxg+Zfz7ObR+6aeC0pqr8yS7xutTLS5
/F4fg4hc5AUzq1hW2Jfk1Y2TbxJN4TxR9cjESdPt916YNKL7QpVtTnasnrcX3A8OcOdZyfML
ok+n+l8vz4U2wcXjwVrGVctLfOcQctrrw+vc</vt:lpwstr>
  </property>
  <property fmtid="{D5CDD505-2E9C-101B-9397-08002B2CF9AE}" pid="5" name="_2015_ms_pID_7253432">
    <vt:lpwstr>xg==</vt:lpwstr>
  </property>
  <property fmtid="{D5CDD505-2E9C-101B-9397-08002B2CF9AE}" pid="6" name="_readonly">
    <vt:lpwstr/>
  </property>
  <property fmtid="{D5CDD505-2E9C-101B-9397-08002B2CF9AE}" pid="7" name="_change">
    <vt:lpwstr/>
  </property>
  <property fmtid="{D5CDD505-2E9C-101B-9397-08002B2CF9AE}" pid="8" name="_full-control">
    <vt:lpwstr/>
  </property>
  <property fmtid="{D5CDD505-2E9C-101B-9397-08002B2CF9AE}" pid="9" name="sflag">
    <vt:lpwstr>1520998258</vt:lpwstr>
  </property>
</Properties>
</file>