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76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 autoAdjust="0"/>
    <p:restoredTop sz="94676" autoAdjust="0"/>
  </p:normalViewPr>
  <p:slideViewPr>
    <p:cSldViewPr>
      <p:cViewPr varScale="1">
        <p:scale>
          <a:sx n="56" d="100"/>
          <a:sy n="56" d="100"/>
        </p:scale>
        <p:origin x="72" y="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/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E3BB42A-6290-4986-81B9-3104E3755F14}" type="datetimeFigureOut">
              <a:rPr lang="en-US" altLang="en-US"/>
              <a:pPr>
                <a:defRPr/>
              </a:pPr>
              <a:t>21-Mar-18</a:t>
            </a:fld>
            <a:endParaRPr lang="en-US" altLang="en-US"/>
          </a:p>
        </p:txBody>
      </p:sp>
      <p:sp>
        <p:nvSpPr>
          <p:cNvPr id="4" name="Slide Image Placeholder 3">
            <a:extLst/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/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/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46A9E94-9FA1-4327-805A-EF562CA632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6279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6521-A135-418C-86C9-3FA9EAF5BD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705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0641D-D178-4B78-BEF3-B2D604830A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79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CCC70-378A-4BE3-ABD1-2F15FEB2F2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1919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D26D2-883E-455F-B3BB-71A3F68B60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752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3C1B8-CC28-4D87-A236-A63A7F7710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64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6CFDD-1C04-4AFE-95E5-D0F483A7CD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297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A5549-FBB8-4A1B-B086-D7A79FE376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440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107B2-AB58-4974-AFBB-0A5F1C7915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985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65C5B-B888-4859-A808-72513C86E2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827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EF014-19A9-4EAF-8DBF-B352BA599E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9580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C4BFE-6241-460B-9137-0468F906B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490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94E562-09C6-4B7F-A86A-308C2F2A93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Interim conclusions on IoT for Rel-16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9419087-0363-4791-9297-9285A96548C4}" type="slidenum">
              <a:rPr lang="en-US" altLang="en-US" sz="12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6200" y="135704"/>
            <a:ext cx="86868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en-US" altLang="ko-KR" sz="1800" b="1" dirty="0"/>
              <a:t>3GPP TSG RAN Meeting #79               		                        </a:t>
            </a:r>
            <a:r>
              <a:rPr lang="en-US" altLang="ko-KR" sz="1800" b="1"/>
              <a:t>	RP-180526</a:t>
            </a:r>
            <a:endParaRPr lang="en-US" altLang="ko-KR" sz="1800" b="1" dirty="0"/>
          </a:p>
          <a:p>
            <a:pPr algn="just">
              <a:buNone/>
            </a:pPr>
            <a:r>
              <a:rPr lang="en-US" altLang="ko-KR" sz="1800" b="1" dirty="0"/>
              <a:t>Chennai, India, March 19</a:t>
            </a:r>
            <a:r>
              <a:rPr lang="en-US" altLang="ko-KR" sz="1800" b="1" baseline="30000" dirty="0"/>
              <a:t>th</a:t>
            </a:r>
            <a:r>
              <a:rPr lang="en-US" altLang="ko-KR" sz="1800" b="1" dirty="0"/>
              <a:t> –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, 2018 </a:t>
            </a:r>
            <a:endParaRPr lang="ko-KR" altLang="ko-KR" sz="1800" dirty="0"/>
          </a:p>
        </p:txBody>
      </p:sp>
      <p:sp>
        <p:nvSpPr>
          <p:cNvPr id="2054" name="TextBox 4"/>
          <p:cNvSpPr txBox="1">
            <a:spLocks noChangeArrowheads="1"/>
          </p:cNvSpPr>
          <p:nvPr/>
        </p:nvSpPr>
        <p:spPr bwMode="auto">
          <a:xfrm>
            <a:off x="347663" y="1600200"/>
            <a:ext cx="19563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9.1.1</a:t>
            </a:r>
            <a:endParaRPr lang="ko-KR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6E21C-9BE6-4485-B2EA-0686E4511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E2E30-FA7B-4A22-8888-D1F5D8C480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For IoT in Rel-16:</a:t>
            </a:r>
          </a:p>
          <a:p>
            <a:pPr lvl="1"/>
            <a:r>
              <a:rPr lang="en-US" sz="2000" dirty="0"/>
              <a:t>No NR based solution will be studied or specified for the LPWA use cases</a:t>
            </a:r>
          </a:p>
          <a:p>
            <a:pPr lvl="1"/>
            <a:r>
              <a:rPr lang="en-US" sz="2000" dirty="0"/>
              <a:t>LPWA use cases will continue to be addressed by evolving LTE-M and NB-IoT</a:t>
            </a:r>
          </a:p>
          <a:p>
            <a:pPr lvl="1"/>
            <a:r>
              <a:rPr lang="en-US" sz="2000" dirty="0"/>
              <a:t>Potential enhancements to coexistence between NR and LTE-M/NB-IoT beyond what is supported in Rel-15 can be studied and enhancements standardized if needed</a:t>
            </a:r>
          </a:p>
          <a:p>
            <a:pPr lvl="2"/>
            <a:r>
              <a:rPr lang="en-US" sz="1800" dirty="0"/>
              <a:t>Discuss until June which parts would belong to which WID/SIDs</a:t>
            </a:r>
          </a:p>
          <a:p>
            <a:pPr lvl="2"/>
            <a:r>
              <a:rPr lang="en-US" sz="1800" dirty="0"/>
              <a:t>This needs to guarantee continued coexistence between legacy LTE-M and NB-IoT, and NR</a:t>
            </a:r>
          </a:p>
          <a:p>
            <a:pPr lvl="1"/>
            <a:r>
              <a:rPr lang="en-US" sz="2000" dirty="0"/>
              <a:t>Inclusion RAN parts needed for adding connection of LTE-M/NB-IoT to 5G core will be discussed based on SA2 study outcome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F218F3-464C-42BC-9BCF-46CA4D975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26D2-883E-455F-B3BB-71A3F68B6041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9175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맑은 고딕</vt:lpstr>
      <vt:lpstr>Arial</vt:lpstr>
      <vt:lpstr>Calibri</vt:lpstr>
      <vt:lpstr>Office Theme</vt:lpstr>
      <vt:lpstr>Interim conclusions on IoT for Rel-16</vt:lpstr>
      <vt:lpstr>Proposed 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2018-02-28T13:10:42Z</dcterms:created>
  <dcterms:modified xsi:type="dcterms:W3CDTF">2018-03-21T06:07:04Z</dcterms:modified>
</cp:coreProperties>
</file>