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444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B76E8F-D79A-45B5-8BBB-FAA31D2705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C1485CE5-6A8B-4F65-97FA-E15524AE3F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A71057-39BE-4EEF-9B93-2CB55B077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9A030-688F-4694-9548-7B9ABAED7FD5}" type="datetimeFigureOut">
              <a:rPr kumimoji="1" lang="ja-JP" altLang="en-US" smtClean="0"/>
              <a:t>2018/3/19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ECF01B9-6F71-4A9D-B4C8-77DC88579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AD0FE63-AD62-4C37-ACCD-2EE078641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15E4F-149D-4C74-9C43-8283795E0D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5007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D2E9C8-4286-4D27-83FE-451F2D577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BE532F5-086B-49C3-800B-898CC7C3BE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3E2FEBF-3BE4-465D-A3E1-FCC7F9F4E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9A030-688F-4694-9548-7B9ABAED7FD5}" type="datetimeFigureOut">
              <a:rPr kumimoji="1" lang="ja-JP" altLang="en-US" smtClean="0"/>
              <a:t>2018/3/19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1777E9-64D8-4252-A53A-6D7A08EC2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C3B8C1B-B5CE-489D-A400-7B83746D5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15E4F-149D-4C74-9C43-8283795E0D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38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EEB7741-134C-4CE1-ADA7-D46F4C3B34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10297DA-EABD-4CDB-9D8A-60A12104E6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2C579A3-66B4-4DD7-991B-12F61CE2A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9A030-688F-4694-9548-7B9ABAED7FD5}" type="datetimeFigureOut">
              <a:rPr kumimoji="1" lang="ja-JP" altLang="en-US" smtClean="0"/>
              <a:t>2018/3/19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AE1B0A5-BEEE-40E0-97C9-ABAB652C3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4924C85-0505-4F5C-86B1-EEA184B66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15E4F-149D-4C74-9C43-8283795E0D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247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AA7414-9688-4D9E-8CA4-27D3C4355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8DFD590-176D-4523-8AF2-47B78A54E5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9854502-4A49-4AEC-9A49-861D544D1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9A030-688F-4694-9548-7B9ABAED7FD5}" type="datetimeFigureOut">
              <a:rPr kumimoji="1" lang="ja-JP" altLang="en-US" smtClean="0"/>
              <a:t>2018/3/19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AAD45B5-07E0-4D2D-893E-DD2D8C9C3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37BE823-1945-4C6C-A259-5E0C4DC83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15E4F-149D-4C74-9C43-8283795E0D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6763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D0A5BB-D320-4FC5-888C-5A4B6D2BA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3EC5594-ABB9-475C-92EA-93BEDE8A97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4119F9E-D79C-4CE7-9961-65AC03DF8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9A030-688F-4694-9548-7B9ABAED7FD5}" type="datetimeFigureOut">
              <a:rPr kumimoji="1" lang="ja-JP" altLang="en-US" smtClean="0"/>
              <a:t>2018/3/19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947F911-B46A-42CE-96BA-FB50978D3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AD10A5E-CF54-4D1E-AAF3-0055E85C7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15E4F-149D-4C74-9C43-8283795E0D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4794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9B1C86E-C228-40A1-9335-C9F0190B7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0CDC082-4311-4FC8-9DF0-111A96F6CC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EC8B5C0-4101-4170-84A6-2F2D64BC69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971FEDF-105D-4BC9-932C-C684C7E71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9A030-688F-4694-9548-7B9ABAED7FD5}" type="datetimeFigureOut">
              <a:rPr kumimoji="1" lang="ja-JP" altLang="en-US" smtClean="0"/>
              <a:t>2018/3/19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3137419-5F83-46D3-9A08-91F1981E0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0C0B2EC-D97C-4D26-BD96-F56E8D5EE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15E4F-149D-4C74-9C43-8283795E0D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836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ECF63E-6C91-4FEB-BC5B-D6ECD95CF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CF30E52-2CC5-461D-A76F-ADE11098C8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880B43E-8785-4329-987F-79AB9579F1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65342C0-C625-4F58-8F16-8F38C681F7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7B9BB5F-4536-4F17-B68E-BC3E64DEC9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0A6B22-1893-438A-B944-A355DEEDC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9A030-688F-4694-9548-7B9ABAED7FD5}" type="datetimeFigureOut">
              <a:rPr kumimoji="1" lang="ja-JP" altLang="en-US" smtClean="0"/>
              <a:t>2018/3/19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B25022E-7EA4-4234-ADCC-8D1CD6D3F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E8B5D04-7D77-4D7D-BF41-9CA62FA78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15E4F-149D-4C74-9C43-8283795E0D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8110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36135D4-03A9-4D38-A0E9-60B73DEFF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D47E8F2-F6DB-4C94-A60A-1E71DCEE8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9A030-688F-4694-9548-7B9ABAED7FD5}" type="datetimeFigureOut">
              <a:rPr kumimoji="1" lang="ja-JP" altLang="en-US" smtClean="0"/>
              <a:t>2018/3/19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C2626F3-D51F-4BFE-9B3E-DB499D462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F67C4E1-1D5D-4CE9-9BA1-79FBFEF92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15E4F-149D-4C74-9C43-8283795E0D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67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EC39172-9D58-4C32-8B40-3F52DC8B7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9A030-688F-4694-9548-7B9ABAED7FD5}" type="datetimeFigureOut">
              <a:rPr kumimoji="1" lang="ja-JP" altLang="en-US" smtClean="0"/>
              <a:t>2018/3/19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B1D74C0-3043-4C60-B195-1A2F29BCA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5CC8344-46E4-401C-B623-B6C76CD1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15E4F-149D-4C74-9C43-8283795E0D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4042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E0C524E-9A4D-4516-AD0C-FE8AA8FAF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7BE3AEB-79B0-4832-91A4-7283341D0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E221DEC-D1C7-4A69-B990-A6E42A4753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BFE2B5D-05F5-4FE8-BC16-E2B798BA6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9A030-688F-4694-9548-7B9ABAED7FD5}" type="datetimeFigureOut">
              <a:rPr kumimoji="1" lang="ja-JP" altLang="en-US" smtClean="0"/>
              <a:t>2018/3/19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3187F4-DE55-4F36-B056-7CD4DFAEC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46D21C1-53AB-4E1C-9F2B-0C74CCDF4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15E4F-149D-4C74-9C43-8283795E0D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4419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400AFEA-5ABC-4E53-A1E5-3CADBEF1C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1E30EC7E-8C10-48BF-BE32-289EBE44C4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57C8D0F-DE56-46B2-8205-666E4EBD7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C236D78-F4C4-444E-99CD-9B4934881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9A030-688F-4694-9548-7B9ABAED7FD5}" type="datetimeFigureOut">
              <a:rPr kumimoji="1" lang="ja-JP" altLang="en-US" smtClean="0"/>
              <a:t>2018/3/19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D4AC6FA-DCA4-40F9-B521-9D847D262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5E88B1E-D8A0-4E36-A9B0-BD56E5D41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15E4F-149D-4C74-9C43-8283795E0D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6474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B1D920EA-2139-450F-8C47-304B454EF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FE9B8B1-4DB3-424F-896A-131C0FD574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FBC237A-EC45-406F-821A-9003A879CC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9A030-688F-4694-9548-7B9ABAED7FD5}" type="datetimeFigureOut">
              <a:rPr kumimoji="1" lang="ja-JP" altLang="en-US" smtClean="0"/>
              <a:t>2018/3/19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C425DD6-E00B-48EB-BA8F-3B09925F5E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EE1D3F3-B6F4-4B54-9CA4-4B358656F9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15E4F-149D-4C74-9C43-8283795E0D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8626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23263EB-DA4C-403C-9854-9E26751C2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783"/>
            <a:ext cx="10515600" cy="1267841"/>
          </a:xfrm>
        </p:spPr>
        <p:txBody>
          <a:bodyPr>
            <a:normAutofit/>
          </a:bodyPr>
          <a:lstStyle/>
          <a:p>
            <a:r>
              <a:rPr lang="en-GB" altLang="ja-JP" sz="2000" b="1" dirty="0"/>
              <a:t>3GPP TSG RAN Meeting #79 </a:t>
            </a:r>
            <a:br>
              <a:rPr lang="en-GB" altLang="ja-JP" sz="2000" b="1" dirty="0"/>
            </a:br>
            <a:r>
              <a:rPr lang="en-GB" altLang="ja-JP" sz="2000" b="1" dirty="0"/>
              <a:t>Chennai, India, March 19 - 22, 2018 </a:t>
            </a:r>
            <a:br>
              <a:rPr lang="en-GB" altLang="ja-JP" sz="2000" b="1" dirty="0"/>
            </a:br>
            <a:r>
              <a:rPr lang="en-GB" altLang="ja-JP" sz="2000" b="1" dirty="0"/>
              <a:t>Agenda Item: 9.2.1</a:t>
            </a:r>
            <a:br>
              <a:rPr lang="ja-JP" altLang="en-US" sz="2000" dirty="0"/>
            </a:br>
            <a:endParaRPr kumimoji="1" lang="ja-JP" altLang="en-US" sz="2000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B444C9E-4A72-4436-BFCB-31A02E6B5C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22576"/>
            <a:ext cx="10515600" cy="23835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kumimoji="1" lang="en-US" altLang="ja-JP" sz="4000" dirty="0"/>
              <a:t>Summary of offline discussion on </a:t>
            </a:r>
          </a:p>
          <a:p>
            <a:pPr marL="0" indent="0" algn="ctr">
              <a:buNone/>
            </a:pPr>
            <a:r>
              <a:rPr kumimoji="1" lang="en-US" altLang="ja-JP" sz="4000" dirty="0"/>
              <a:t>NR UE features</a:t>
            </a:r>
          </a:p>
          <a:p>
            <a:pPr marL="0" indent="0" algn="ctr">
              <a:buNone/>
            </a:pPr>
            <a:endParaRPr kumimoji="1" lang="en-US" altLang="ja-JP" sz="40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60D237B-C5F0-4920-AE6D-29AD1B4B4883}"/>
              </a:ext>
            </a:extLst>
          </p:cNvPr>
          <p:cNvSpPr txBox="1"/>
          <p:nvPr/>
        </p:nvSpPr>
        <p:spPr>
          <a:xfrm>
            <a:off x="8586216" y="457200"/>
            <a:ext cx="17572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RP-180510</a:t>
            </a:r>
            <a:endParaRPr kumimoji="1" lang="ja-JP" altLang="en-US" sz="2400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43492AC-50D7-4BE4-9397-12FCA28C9D22}"/>
              </a:ext>
            </a:extLst>
          </p:cNvPr>
          <p:cNvSpPr txBox="1"/>
          <p:nvPr/>
        </p:nvSpPr>
        <p:spPr>
          <a:xfrm>
            <a:off x="2483355" y="5203127"/>
            <a:ext cx="72252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800" dirty="0"/>
              <a:t>NTT DOCOMO, INC.</a:t>
            </a:r>
            <a:endParaRPr lang="ja-JP" altLang="en-US" sz="2800" dirty="0"/>
          </a:p>
          <a:p>
            <a:pPr algn="ctr"/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02379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B9D61C-2964-4640-95ED-2FE35D6AB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43484"/>
          </a:xfrm>
        </p:spPr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6C2C1D-54D8-40E0-A924-ECDAC0054E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62359"/>
            <a:ext cx="10515600" cy="5068353"/>
          </a:xfrm>
        </p:spPr>
        <p:txBody>
          <a:bodyPr/>
          <a:lstStyle/>
          <a:p>
            <a:r>
              <a:rPr lang="en-US" altLang="ja-JP" dirty="0"/>
              <a:t>[On NR UE feature, the definition of mandatory features with capability signaling remains the same as that for Rel-14 LTE]</a:t>
            </a:r>
          </a:p>
          <a:p>
            <a:r>
              <a:rPr lang="en-US" altLang="ja-JP" dirty="0"/>
              <a:t>Check to start with RP-18xxxx, RP-18yyyy, (ATT, Huawei, Vodafone, Qualcomm, Ericsson) during RAN#79</a:t>
            </a:r>
          </a:p>
          <a:p>
            <a:pPr lvl="1"/>
            <a:r>
              <a:rPr lang="en-US" altLang="ja-JP" dirty="0"/>
              <a:t>Other features not covered be the above are to be discussed in RAN WGs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57788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C8EBA53C-BD82-4651-9AA1-412293706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5919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>
                <a:highlight>
                  <a:srgbClr val="FFFF00"/>
                </a:highlight>
              </a:rPr>
              <a:t>Remaining Issues</a:t>
            </a:r>
            <a:endParaRPr kumimoji="1" lang="ja-JP" altLang="en-US" dirty="0">
              <a:highlight>
                <a:srgbClr val="FFFF00"/>
              </a:highlight>
            </a:endParaRP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100B4CDF-D3B9-4D89-9D13-6C93DDB58A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7162"/>
            <a:ext cx="10515600" cy="3932290"/>
          </a:xfrm>
        </p:spPr>
        <p:txBody>
          <a:bodyPr/>
          <a:lstStyle/>
          <a:p>
            <a:r>
              <a:rPr kumimoji="1" lang="en-US" altLang="ja-JP" dirty="0"/>
              <a:t>Features in yellow and </a:t>
            </a:r>
            <a:r>
              <a:rPr lang="en-US" altLang="ja-JP" dirty="0"/>
              <a:t>with </a:t>
            </a:r>
            <a:r>
              <a:rPr kumimoji="1" lang="en-US" altLang="ja-JP" dirty="0"/>
              <a:t>[]</a:t>
            </a:r>
          </a:p>
          <a:p>
            <a:pPr lvl="1"/>
            <a:r>
              <a:rPr kumimoji="1" lang="en-US" altLang="ja-JP" dirty="0"/>
              <a:t>Continue discussion in RAN1 </a:t>
            </a:r>
          </a:p>
          <a:p>
            <a:r>
              <a:rPr kumimoji="1" lang="en-US" altLang="ja-JP" dirty="0"/>
              <a:t>Mandatory/optional discussion </a:t>
            </a:r>
          </a:p>
          <a:p>
            <a:pPr lvl="1"/>
            <a:r>
              <a:rPr lang="en-US" altLang="ja-JP" dirty="0"/>
              <a:t>Check quickly whether the feature is mandatory or optional. But, if it needs more discussion, RAN1 will put [] and RAN will decide it </a:t>
            </a:r>
          </a:p>
          <a:p>
            <a:pPr lvl="1"/>
            <a:r>
              <a:rPr lang="en-US" altLang="ja-JP" dirty="0"/>
              <a:t>When RAN WGs find controversial features, initial access related/forward compatible aspects should be taken into account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99575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143</Words>
  <Application>Microsoft Office PowerPoint</Application>
  <PresentationFormat>ワイド画面</PresentationFormat>
  <Paragraphs>15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7" baseType="lpstr">
      <vt:lpstr>游ゴシック</vt:lpstr>
      <vt:lpstr>游ゴシック Light</vt:lpstr>
      <vt:lpstr>Arial</vt:lpstr>
      <vt:lpstr>Office テーマ</vt:lpstr>
      <vt:lpstr>3GPP TSG RAN Meeting #79  Chennai, India, March 19 - 22, 2018  Agenda Item: 9.2.1 </vt:lpstr>
      <vt:lpstr>Proposals</vt:lpstr>
      <vt:lpstr>Remaining Issues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Remaining Issues</dc:title>
  <dc:creator>NTT DOCOMO, INC. 3</dc:creator>
  <cp:lastModifiedBy>NTT DOCOMO, INC. 3</cp:lastModifiedBy>
  <cp:revision>6</cp:revision>
  <dcterms:created xsi:type="dcterms:W3CDTF">2018-03-19T10:18:19Z</dcterms:created>
  <dcterms:modified xsi:type="dcterms:W3CDTF">2018-03-19T11:24:07Z</dcterms:modified>
</cp:coreProperties>
</file>