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3.xml" ContentType="application/vnd.openxmlformats-officedocument.theme+xml"/>
  <Override PartName="/ppt/slideLayouts/slideLayout11.xml" ContentType="application/vnd.openxmlformats-officedocument.presentationml.slideLayout+xml"/>
  <Override PartName="/ppt/theme/theme4.xml" ContentType="application/vnd.openxmlformats-officedocument.theme+xml"/>
  <Override PartName="/ppt/slideLayouts/slideLayout12.xml" ContentType="application/vnd.openxmlformats-officedocument.presentationml.slideLayout+xml"/>
  <Override PartName="/ppt/theme/theme5.xml" ContentType="application/vnd.openxmlformats-officedocument.them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6.xml" ContentType="application/vnd.openxmlformats-officedocument.theme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>
  <p:sldMasterIdLst>
    <p:sldMasterId id="2147483826" r:id="rId4"/>
    <p:sldMasterId id="2147483832" r:id="rId5"/>
    <p:sldMasterId id="2147483834" r:id="rId6"/>
    <p:sldMasterId id="2147483837" r:id="rId7"/>
    <p:sldMasterId id="2147483839" r:id="rId8"/>
    <p:sldMasterId id="2147483845" r:id="rId9"/>
    <p:sldMasterId id="2147483854" r:id="rId10"/>
  </p:sldMasterIdLst>
  <p:notesMasterIdLst>
    <p:notesMasterId r:id="rId19"/>
  </p:notesMasterIdLst>
  <p:handoutMasterIdLst>
    <p:handoutMasterId r:id="rId20"/>
  </p:handoutMasterIdLst>
  <p:sldIdLst>
    <p:sldId id="371" r:id="rId11"/>
    <p:sldId id="446" r:id="rId12"/>
    <p:sldId id="451" r:id="rId13"/>
    <p:sldId id="447" r:id="rId14"/>
    <p:sldId id="448" r:id="rId15"/>
    <p:sldId id="449" r:id="rId16"/>
    <p:sldId id="450" r:id="rId17"/>
    <p:sldId id="352" r:id="rId18"/>
  </p:sldIdLst>
  <p:sldSz cx="9144000" cy="5143500" type="screen16x9"/>
  <p:notesSz cx="7315200" cy="9601200"/>
  <p:defaultTextStyle>
    <a:defPPr>
      <a:defRPr lang="en-GB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01" userDrawn="1">
          <p15:clr>
            <a:srgbClr val="A4A3A4"/>
          </p15:clr>
        </p15:guide>
        <p15:guide id="2" pos="2346" userDrawn="1">
          <p15:clr>
            <a:srgbClr val="A4A3A4"/>
          </p15:clr>
        </p15:guide>
        <p15:guide id="3" orient="horz" pos="3047" userDrawn="1">
          <p15:clr>
            <a:srgbClr val="A4A3A4"/>
          </p15:clr>
        </p15:guide>
        <p15:guide id="4" pos="2330" userDrawn="1">
          <p15:clr>
            <a:srgbClr val="A4A3A4"/>
          </p15:clr>
        </p15:guide>
        <p15:guide id="5" orient="horz" pos="2781" userDrawn="1">
          <p15:clr>
            <a:srgbClr val="A4A3A4"/>
          </p15:clr>
        </p15:guide>
        <p15:guide id="6" orient="horz" pos="3024" userDrawn="1">
          <p15:clr>
            <a:srgbClr val="A4A3A4"/>
          </p15:clr>
        </p15:guide>
        <p15:guide id="7" pos="2320" userDrawn="1">
          <p15:clr>
            <a:srgbClr val="A4A3A4"/>
          </p15:clr>
        </p15:guide>
        <p15:guide id="8" pos="2305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Author" initials="A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ECFF"/>
    <a:srgbClr val="001135"/>
    <a:srgbClr val="EDF2F5"/>
    <a:srgbClr val="98A2AE"/>
    <a:srgbClr val="4D5766"/>
    <a:srgbClr val="BEC8D2"/>
    <a:srgbClr val="FFFFFF"/>
    <a:srgbClr val="273142"/>
    <a:srgbClr val="FF9910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509" autoAdjust="0"/>
    <p:restoredTop sz="96433" autoAdjust="0"/>
  </p:normalViewPr>
  <p:slideViewPr>
    <p:cSldViewPr>
      <p:cViewPr varScale="1">
        <p:scale>
          <a:sx n="74" d="100"/>
          <a:sy n="74" d="100"/>
        </p:scale>
        <p:origin x="67" y="533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notesViewPr>
    <p:cSldViewPr>
      <p:cViewPr varScale="1">
        <p:scale>
          <a:sx n="59" d="100"/>
          <a:sy n="59" d="100"/>
        </p:scale>
        <p:origin x="2160" y="77"/>
      </p:cViewPr>
      <p:guideLst>
        <p:guide orient="horz" pos="2801"/>
        <p:guide pos="2346"/>
        <p:guide orient="horz" pos="3047"/>
        <p:guide pos="2330"/>
        <p:guide orient="horz" pos="2781"/>
        <p:guide orient="horz" pos="3024"/>
        <p:guide pos="2320"/>
        <p:guide pos="2305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5.xml"/><Relationship Id="rId13" Type="http://schemas.openxmlformats.org/officeDocument/2006/relationships/slide" Target="slides/slide3.xml"/><Relationship Id="rId18" Type="http://schemas.openxmlformats.org/officeDocument/2006/relationships/slide" Target="slides/slide8.xml"/><Relationship Id="rId3" Type="http://schemas.openxmlformats.org/officeDocument/2006/relationships/customXml" Target="../customXml/item3.xml"/><Relationship Id="rId21" Type="http://schemas.openxmlformats.org/officeDocument/2006/relationships/commentAuthors" Target="commentAuthors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2.xml"/><Relationship Id="rId17" Type="http://schemas.openxmlformats.org/officeDocument/2006/relationships/slide" Target="slides/slide7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6.xml"/><Relationship Id="rId20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1.xml"/><Relationship Id="rId24" Type="http://schemas.openxmlformats.org/officeDocument/2006/relationships/theme" Target="theme/theme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5.xml"/><Relationship Id="rId23" Type="http://schemas.openxmlformats.org/officeDocument/2006/relationships/viewProps" Target="viewProps.xml"/><Relationship Id="rId10" Type="http://schemas.openxmlformats.org/officeDocument/2006/relationships/slideMaster" Target="slideMasters/slideMaster7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" Target="slides/slide4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3169921" cy="480060"/>
          </a:xfrm>
          <a:prstGeom prst="rect">
            <a:avLst/>
          </a:prstGeom>
        </p:spPr>
        <p:txBody>
          <a:bodyPr vert="horz" lIns="90463" tIns="45232" rIns="90463" bIns="45232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143587" y="1"/>
            <a:ext cx="3169921" cy="480060"/>
          </a:xfrm>
          <a:prstGeom prst="rect">
            <a:avLst/>
          </a:prstGeom>
        </p:spPr>
        <p:txBody>
          <a:bodyPr vert="horz" lIns="90463" tIns="45232" rIns="90463" bIns="45232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E3A1A956-FBA6-4D44-9717-88B588F88EA2}" type="datetimeFigureOut">
              <a:rPr lang="en-US"/>
              <a:pPr>
                <a:defRPr/>
              </a:pPr>
              <a:t>3/11/2018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119475"/>
            <a:ext cx="3169921" cy="480060"/>
          </a:xfrm>
          <a:prstGeom prst="rect">
            <a:avLst/>
          </a:prstGeom>
        </p:spPr>
        <p:txBody>
          <a:bodyPr vert="horz" lIns="90463" tIns="45232" rIns="90463" bIns="45232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143587" y="9119475"/>
            <a:ext cx="3169921" cy="480060"/>
          </a:xfrm>
          <a:prstGeom prst="rect">
            <a:avLst/>
          </a:prstGeom>
        </p:spPr>
        <p:txBody>
          <a:bodyPr vert="horz" lIns="90463" tIns="45232" rIns="90463" bIns="45232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6EB7DA75-3119-461F-BBD9-15CADFA283A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759862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3169921" cy="480060"/>
          </a:xfrm>
          <a:prstGeom prst="rect">
            <a:avLst/>
          </a:prstGeom>
        </p:spPr>
        <p:txBody>
          <a:bodyPr vert="horz" lIns="90463" tIns="45232" rIns="90463" bIns="45232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587" y="1"/>
            <a:ext cx="3169921" cy="480060"/>
          </a:xfrm>
          <a:prstGeom prst="rect">
            <a:avLst/>
          </a:prstGeom>
        </p:spPr>
        <p:txBody>
          <a:bodyPr vert="horz" lIns="90463" tIns="45232" rIns="90463" bIns="45232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32CF6B7E-5EE0-4686-A335-20EF82FA6D28}" type="datetimeFigureOut">
              <a:rPr lang="en-US"/>
              <a:pPr>
                <a:defRPr/>
              </a:pPr>
              <a:t>3/11/2018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58788" y="720725"/>
            <a:ext cx="6397625" cy="35988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463" tIns="45232" rIns="90463" bIns="45232" rtlCol="0" anchor="ctr"/>
          <a:lstStyle/>
          <a:p>
            <a:pPr lvl="0"/>
            <a:endParaRPr lang="en-US" noProof="0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1" y="4560571"/>
            <a:ext cx="5852160" cy="4320540"/>
          </a:xfrm>
          <a:prstGeom prst="rect">
            <a:avLst/>
          </a:prstGeom>
        </p:spPr>
        <p:txBody>
          <a:bodyPr vert="horz" wrap="square" lIns="90463" tIns="45232" rIns="90463" bIns="4523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5"/>
            <a:ext cx="3169921" cy="480060"/>
          </a:xfrm>
          <a:prstGeom prst="rect">
            <a:avLst/>
          </a:prstGeom>
        </p:spPr>
        <p:txBody>
          <a:bodyPr vert="horz" lIns="90463" tIns="45232" rIns="90463" bIns="45232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87" y="9119475"/>
            <a:ext cx="3169921" cy="480060"/>
          </a:xfrm>
          <a:prstGeom prst="rect">
            <a:avLst/>
          </a:prstGeom>
        </p:spPr>
        <p:txBody>
          <a:bodyPr vert="horz" lIns="90463" tIns="45232" rIns="90463" bIns="45232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26C2616F-011D-47B3-A2C1-4E16F11993E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799247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 charset="0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7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dirty="0"/>
              <a:t>Click to edit secondary headline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headline</a:t>
            </a:r>
          </a:p>
        </p:txBody>
      </p:sp>
      <p:sp>
        <p:nvSpPr>
          <p:cNvPr id="84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Nokia Pure Text" panose="020B0503020202020204" pitchFamily="34" charset="0"/>
                <a:ea typeface="Nokia Pure Text" panose="020B0503020202020204" pitchFamily="34" charset="0"/>
              </a:defRPr>
            </a:lvl1pPr>
          </a:lstStyle>
          <a:p>
            <a:r>
              <a:rPr lang="en-US">
                <a:cs typeface="Arial" panose="020B0604020202020204" pitchFamily="34" charset="0"/>
              </a:rPr>
              <a:t>&lt;Change information classification in footer&gt;</a:t>
            </a:r>
            <a:endParaRPr lang="en-US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67860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-2 Blue - one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1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dirty="0"/>
              <a:t>Click to edit secondary headline</a:t>
            </a:r>
          </a:p>
        </p:txBody>
      </p:sp>
      <p:sp>
        <p:nvSpPr>
          <p:cNvPr id="7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headline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  <a:latin typeface="Nokia Pure Text" panose="020B0503020202020204" pitchFamily="34" charset="0"/>
                <a:ea typeface="Nokia Pure Text" panose="020B0503020202020204" pitchFamily="34" charset="0"/>
              </a:defRPr>
            </a:lvl1pPr>
          </a:lstStyle>
          <a:p>
            <a:r>
              <a:rPr lang="en-US">
                <a:cs typeface="Arial" panose="020B0604020202020204" pitchFamily="34" charset="0"/>
              </a:rPr>
              <a:t>&lt;Change information classification in footer&gt;</a:t>
            </a:r>
            <a:endParaRPr lang="en-US" dirty="0">
              <a:cs typeface="Arial" panose="020B0604020202020204" pitchFamily="34" charset="0"/>
            </a:endParaRP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8308800" cy="3560400"/>
          </a:xfrm>
          <a:prstGeom prst="rect">
            <a:avLst/>
          </a:prstGeom>
        </p:spPr>
        <p:txBody>
          <a:bodyPr lIns="0" tIns="0" rIns="0" bIns="0"/>
          <a:lstStyle>
            <a:lvl1pPr marL="230400" indent="-230400">
              <a:spcBef>
                <a:spcPts val="0"/>
              </a:spcBef>
              <a:spcAft>
                <a:spcPts val="600"/>
              </a:spcAft>
              <a:defRPr sz="1600">
                <a:solidFill>
                  <a:schemeClr val="bg1"/>
                </a:solidFill>
                <a:latin typeface="+mn-lt"/>
              </a:defRPr>
            </a:lvl1pPr>
            <a:lvl2pPr marL="460800" indent="-230400">
              <a:spcBef>
                <a:spcPts val="0"/>
              </a:spcBef>
              <a:spcAft>
                <a:spcPts val="600"/>
              </a:spcAft>
              <a:defRPr sz="1400">
                <a:solidFill>
                  <a:schemeClr val="bg1"/>
                </a:solidFill>
                <a:latin typeface="+mn-lt"/>
              </a:defRPr>
            </a:lvl2pPr>
            <a:lvl3pPr marL="691200">
              <a:spcBef>
                <a:spcPts val="0"/>
              </a:spcBef>
              <a:spcAft>
                <a:spcPts val="600"/>
              </a:spcAft>
              <a:defRPr sz="1200">
                <a:solidFill>
                  <a:schemeClr val="bg1"/>
                </a:solidFill>
                <a:latin typeface="+mn-lt"/>
              </a:defRPr>
            </a:lvl3pPr>
            <a:lvl4pPr marL="921600">
              <a:spcBef>
                <a:spcPts val="0"/>
              </a:spcBef>
              <a:spcAft>
                <a:spcPts val="600"/>
              </a:spcAft>
              <a:defRPr sz="1000">
                <a:solidFill>
                  <a:schemeClr val="bg1"/>
                </a:solidFill>
                <a:latin typeface="+mn-lt"/>
              </a:defRPr>
            </a:lvl4pPr>
            <a:lvl5pPr marL="1152000" indent="-2286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80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2923" y="4655220"/>
            <a:ext cx="1562040" cy="4118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48924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-1 Nokia Blue Master 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9411394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-1 Nokia White Master 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9675735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00"/>
              </a:spcAft>
              <a:defRPr baseline="0"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3830336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23863" y="1087438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baseline="0"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4608513" y="1087310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None/>
              <a:defRPr baseline="0"/>
            </a:lvl1pPr>
            <a:lvl2pPr marL="0" indent="0">
              <a:spcAft>
                <a:spcPts val="600"/>
              </a:spcAft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127682895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357080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00"/>
              </a:spcAft>
              <a:defRPr sz="1800" baseline="0"/>
            </a:lvl1pPr>
            <a:lvl2pPr>
              <a:spcAft>
                <a:spcPts val="600"/>
              </a:spcAft>
              <a:defRPr sz="1400"/>
            </a:lvl2pPr>
            <a:lvl3pPr>
              <a:spcAft>
                <a:spcPts val="600"/>
              </a:spcAft>
              <a:defRPr sz="1200"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5" name="Text Placeholder 13"/>
          <p:cNvSpPr>
            <a:spLocks noGrp="1"/>
          </p:cNvSpPr>
          <p:nvPr>
            <p:ph type="body" sz="quarter" idx="16"/>
          </p:nvPr>
        </p:nvSpPr>
        <p:spPr>
          <a:xfrm>
            <a:off x="417513" y="536399"/>
            <a:ext cx="8229600" cy="302400"/>
          </a:xfrm>
        </p:spPr>
        <p:txBody>
          <a:bodyPr/>
          <a:lstStyle>
            <a:lvl1pPr>
              <a:buNone/>
              <a:defRPr sz="1800" baseline="0">
                <a:solidFill>
                  <a:schemeClr val="bg2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4135282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n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23863" y="1087438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baseline="0"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4608513" y="1087310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None/>
              <a:defRPr baseline="0"/>
            </a:lvl1pPr>
            <a:lvl2pPr marL="0" indent="0">
              <a:spcAft>
                <a:spcPts val="600"/>
              </a:spcAft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355908009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n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91021635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473173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dirty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headline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Nokia Pure Text" panose="020B0503020202020204" pitchFamily="34" charset="0"/>
                <a:ea typeface="Nokia Pure Text" panose="020B0503020202020204" pitchFamily="34" charset="0"/>
              </a:defRPr>
            </a:lvl1pPr>
          </a:lstStyle>
          <a:p>
            <a:r>
              <a:rPr lang="en-US">
                <a:cs typeface="Arial" panose="020B0604020202020204" pitchFamily="34" charset="0"/>
              </a:rPr>
              <a:t>&lt;Change information classification in footer&gt;</a:t>
            </a:r>
            <a:endParaRPr lang="en-US" dirty="0">
              <a:cs typeface="Arial" panose="020B0604020202020204" pitchFamily="34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8308800" cy="3560400"/>
          </a:xfrm>
          <a:prstGeom prst="rect">
            <a:avLst/>
          </a:prstGeom>
        </p:spPr>
        <p:txBody>
          <a:bodyPr lIns="0" tIns="0" rIns="0" bIns="0"/>
          <a:lstStyle>
            <a:lvl1pPr marL="230400" indent="-230400">
              <a:spcBef>
                <a:spcPts val="0"/>
              </a:spcBef>
              <a:spcAft>
                <a:spcPts val="600"/>
              </a:spcAft>
              <a:defRPr sz="1600">
                <a:solidFill>
                  <a:schemeClr val="tx2"/>
                </a:solidFill>
                <a:latin typeface="+mn-lt"/>
              </a:defRPr>
            </a:lvl1pPr>
            <a:lvl2pPr marL="460800" indent="-230400">
              <a:spcBef>
                <a:spcPts val="0"/>
              </a:spcBef>
              <a:spcAft>
                <a:spcPts val="600"/>
              </a:spcAft>
              <a:defRPr sz="1400">
                <a:solidFill>
                  <a:schemeClr val="tx2"/>
                </a:solidFill>
                <a:latin typeface="+mn-lt"/>
              </a:defRPr>
            </a:lvl2pPr>
            <a:lvl3pPr marL="691200">
              <a:spcBef>
                <a:spcPts val="0"/>
              </a:spcBef>
              <a:spcAft>
                <a:spcPts val="600"/>
              </a:spcAft>
              <a:defRPr sz="1200">
                <a:solidFill>
                  <a:schemeClr val="tx2"/>
                </a:solidFill>
                <a:latin typeface="+mn-lt"/>
              </a:defRPr>
            </a:lvl3pPr>
            <a:lvl4pPr marL="921600">
              <a:spcBef>
                <a:spcPts val="0"/>
              </a:spcBef>
              <a:spcAft>
                <a:spcPts val="600"/>
              </a:spcAft>
              <a:defRPr sz="1000">
                <a:solidFill>
                  <a:schemeClr val="tx2"/>
                </a:solidFill>
                <a:latin typeface="+mn-lt"/>
              </a:defRPr>
            </a:lvl4pPr>
            <a:lvl5pPr marL="1152000" indent="-2286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9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606897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Nokia Blue Separat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08400" y="2430463"/>
            <a:ext cx="172720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3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3708400" y="2430463"/>
            <a:ext cx="172720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4080721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dirty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headline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Nokia Pure Text" panose="020B0503020202020204" pitchFamily="34" charset="0"/>
                <a:ea typeface="Nokia Pure Text" panose="020B0503020202020204" pitchFamily="34" charset="0"/>
              </a:defRPr>
            </a:lvl1pPr>
          </a:lstStyle>
          <a:p>
            <a:r>
              <a:rPr lang="en-US">
                <a:cs typeface="Arial" panose="020B0604020202020204" pitchFamily="34" charset="0"/>
              </a:rPr>
              <a:t>&lt;Change information classification in footer&gt;</a:t>
            </a:r>
            <a:endParaRPr lang="en-US" dirty="0">
              <a:cs typeface="Arial" panose="020B0604020202020204" pitchFamily="34" charset="0"/>
            </a:endParaRP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4010400" cy="3560400"/>
          </a:xfrm>
          <a:prstGeom prst="rect">
            <a:avLst/>
          </a:prstGeom>
        </p:spPr>
        <p:txBody>
          <a:bodyPr lIns="0" tIns="0" rIns="0" bIns="0"/>
          <a:lstStyle>
            <a:lvl1pPr marL="230400" indent="-230400">
              <a:spcBef>
                <a:spcPts val="0"/>
              </a:spcBef>
              <a:spcAft>
                <a:spcPts val="600"/>
              </a:spcAft>
              <a:defRPr sz="1600">
                <a:solidFill>
                  <a:schemeClr val="tx2"/>
                </a:solidFill>
                <a:latin typeface="+mn-lt"/>
              </a:defRPr>
            </a:lvl1pPr>
            <a:lvl2pPr marL="460800" indent="-230400">
              <a:spcBef>
                <a:spcPts val="0"/>
              </a:spcBef>
              <a:spcAft>
                <a:spcPts val="600"/>
              </a:spcAft>
              <a:defRPr sz="1400">
                <a:solidFill>
                  <a:schemeClr val="tx2"/>
                </a:solidFill>
                <a:latin typeface="+mn-lt"/>
              </a:defRPr>
            </a:lvl2pPr>
            <a:lvl3pPr marL="691200">
              <a:spcBef>
                <a:spcPts val="0"/>
              </a:spcBef>
              <a:spcAft>
                <a:spcPts val="600"/>
              </a:spcAft>
              <a:defRPr sz="1200">
                <a:solidFill>
                  <a:schemeClr val="tx2"/>
                </a:solidFill>
                <a:latin typeface="+mn-lt"/>
              </a:defRPr>
            </a:lvl3pPr>
            <a:lvl4pPr marL="921600">
              <a:spcBef>
                <a:spcPts val="0"/>
              </a:spcBef>
              <a:spcAft>
                <a:spcPts val="600"/>
              </a:spcAft>
              <a:defRPr sz="1000">
                <a:solidFill>
                  <a:schemeClr val="tx2"/>
                </a:solidFill>
                <a:latin typeface="+mn-lt"/>
              </a:defRPr>
            </a:lvl4pPr>
            <a:lvl5pPr marL="1152000" indent="-2286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9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716000" y="1080000"/>
            <a:ext cx="4010400" cy="3560400"/>
          </a:xfrm>
          <a:prstGeom prst="rect">
            <a:avLst/>
          </a:prstGeom>
        </p:spPr>
        <p:txBody>
          <a:bodyPr lIns="0" tIns="0" rIns="0" bIns="0"/>
          <a:lstStyle>
            <a:lvl1pPr marL="230400" indent="-230400">
              <a:spcBef>
                <a:spcPts val="0"/>
              </a:spcBef>
              <a:spcAft>
                <a:spcPts val="600"/>
              </a:spcAft>
              <a:defRPr sz="1600">
                <a:solidFill>
                  <a:schemeClr val="tx2"/>
                </a:solidFill>
                <a:latin typeface="+mn-lt"/>
              </a:defRPr>
            </a:lvl1pPr>
            <a:lvl2pPr marL="460800" indent="-230400">
              <a:spcBef>
                <a:spcPts val="0"/>
              </a:spcBef>
              <a:spcAft>
                <a:spcPts val="600"/>
              </a:spcAft>
              <a:defRPr sz="1400">
                <a:solidFill>
                  <a:schemeClr val="tx2"/>
                </a:solidFill>
                <a:latin typeface="+mn-lt"/>
              </a:defRPr>
            </a:lvl2pPr>
            <a:lvl3pPr marL="691200">
              <a:spcBef>
                <a:spcPts val="0"/>
              </a:spcBef>
              <a:spcAft>
                <a:spcPts val="600"/>
              </a:spcAft>
              <a:defRPr sz="1200">
                <a:solidFill>
                  <a:schemeClr val="tx2"/>
                </a:solidFill>
                <a:latin typeface="+mn-lt"/>
              </a:defRPr>
            </a:lvl3pPr>
            <a:lvl4pPr marL="921600">
              <a:spcBef>
                <a:spcPts val="0"/>
              </a:spcBef>
              <a:spcAft>
                <a:spcPts val="600"/>
              </a:spcAft>
              <a:defRPr sz="1000">
                <a:solidFill>
                  <a:schemeClr val="tx2"/>
                </a:solidFill>
                <a:latin typeface="+mn-lt"/>
              </a:defRPr>
            </a:lvl4pPr>
            <a:lvl5pPr marL="1152000" indent="-2286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9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78936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dirty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headline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Nokia Pure Text" panose="020B0503020202020204" pitchFamily="34" charset="0"/>
                <a:ea typeface="Nokia Pure Text" panose="020B0503020202020204" pitchFamily="34" charset="0"/>
              </a:defRPr>
            </a:lvl1pPr>
          </a:lstStyle>
          <a:p>
            <a:r>
              <a:rPr lang="en-US">
                <a:cs typeface="Arial" panose="020B0604020202020204" pitchFamily="34" charset="0"/>
              </a:rPr>
              <a:t>&lt;Change information classification in footer&gt;</a:t>
            </a:r>
            <a:endParaRPr lang="en-US" dirty="0">
              <a:cs typeface="Arial" panose="020B0604020202020204" pitchFamily="34" charset="0"/>
            </a:endParaRP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 marL="230400" indent="-230400">
              <a:spcBef>
                <a:spcPts val="0"/>
              </a:spcBef>
              <a:spcAft>
                <a:spcPts val="600"/>
              </a:spcAft>
              <a:defRPr sz="1600">
                <a:solidFill>
                  <a:schemeClr val="tx2"/>
                </a:solidFill>
                <a:latin typeface="+mn-lt"/>
              </a:defRPr>
            </a:lvl1pPr>
            <a:lvl2pPr marL="460800" indent="-230400">
              <a:spcBef>
                <a:spcPts val="0"/>
              </a:spcBef>
              <a:spcAft>
                <a:spcPts val="600"/>
              </a:spcAft>
              <a:defRPr sz="1400">
                <a:solidFill>
                  <a:schemeClr val="tx2"/>
                </a:solidFill>
                <a:latin typeface="+mn-lt"/>
              </a:defRPr>
            </a:lvl2pPr>
            <a:lvl3pPr marL="691200">
              <a:spcBef>
                <a:spcPts val="0"/>
              </a:spcBef>
              <a:spcAft>
                <a:spcPts val="600"/>
              </a:spcAft>
              <a:defRPr sz="1200">
                <a:solidFill>
                  <a:schemeClr val="tx2"/>
                </a:solidFill>
                <a:latin typeface="+mn-lt"/>
              </a:defRPr>
            </a:lvl3pPr>
            <a:lvl4pPr marL="921600">
              <a:spcBef>
                <a:spcPts val="0"/>
              </a:spcBef>
              <a:spcAft>
                <a:spcPts val="600"/>
              </a:spcAft>
              <a:defRPr sz="1000">
                <a:solidFill>
                  <a:schemeClr val="tx2"/>
                </a:solidFill>
                <a:latin typeface="+mn-lt"/>
              </a:defRPr>
            </a:lvl4pPr>
            <a:lvl5pPr marL="1152000" indent="-2286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9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3275856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 marL="230400" indent="-230400">
              <a:spcBef>
                <a:spcPts val="0"/>
              </a:spcBef>
              <a:spcAft>
                <a:spcPts val="600"/>
              </a:spcAft>
              <a:defRPr sz="1600">
                <a:solidFill>
                  <a:schemeClr val="tx2"/>
                </a:solidFill>
                <a:latin typeface="+mn-lt"/>
              </a:defRPr>
            </a:lvl1pPr>
            <a:lvl2pPr marL="460800" indent="-230400">
              <a:spcBef>
                <a:spcPts val="0"/>
              </a:spcBef>
              <a:spcAft>
                <a:spcPts val="600"/>
              </a:spcAft>
              <a:defRPr sz="1400">
                <a:solidFill>
                  <a:schemeClr val="tx2"/>
                </a:solidFill>
                <a:latin typeface="+mn-lt"/>
              </a:defRPr>
            </a:lvl2pPr>
            <a:lvl3pPr marL="691200">
              <a:spcBef>
                <a:spcPts val="0"/>
              </a:spcBef>
              <a:spcAft>
                <a:spcPts val="600"/>
              </a:spcAft>
              <a:defRPr sz="1200">
                <a:solidFill>
                  <a:schemeClr val="tx2"/>
                </a:solidFill>
                <a:latin typeface="+mn-lt"/>
              </a:defRPr>
            </a:lvl3pPr>
            <a:lvl4pPr marL="921600">
              <a:spcBef>
                <a:spcPts val="0"/>
              </a:spcBef>
              <a:spcAft>
                <a:spcPts val="600"/>
              </a:spcAft>
              <a:defRPr sz="1000">
                <a:solidFill>
                  <a:schemeClr val="tx2"/>
                </a:solidFill>
                <a:latin typeface="+mn-lt"/>
              </a:defRPr>
            </a:lvl4pPr>
            <a:lvl5pPr marL="1152000" indent="-2286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9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6134400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 marL="230400" indent="-230400">
              <a:spcBef>
                <a:spcPts val="0"/>
              </a:spcBef>
              <a:spcAft>
                <a:spcPts val="600"/>
              </a:spcAft>
              <a:defRPr sz="1600">
                <a:solidFill>
                  <a:schemeClr val="tx2"/>
                </a:solidFill>
                <a:latin typeface="+mn-lt"/>
              </a:defRPr>
            </a:lvl1pPr>
            <a:lvl2pPr marL="460800" indent="-230400">
              <a:spcBef>
                <a:spcPts val="0"/>
              </a:spcBef>
              <a:spcAft>
                <a:spcPts val="600"/>
              </a:spcAft>
              <a:defRPr sz="1400">
                <a:solidFill>
                  <a:schemeClr val="tx2"/>
                </a:solidFill>
                <a:latin typeface="+mn-lt"/>
              </a:defRPr>
            </a:lvl2pPr>
            <a:lvl3pPr marL="691200">
              <a:spcBef>
                <a:spcPts val="0"/>
              </a:spcBef>
              <a:spcAft>
                <a:spcPts val="600"/>
              </a:spcAft>
              <a:defRPr sz="1200">
                <a:solidFill>
                  <a:schemeClr val="tx2"/>
                </a:solidFill>
                <a:latin typeface="+mn-lt"/>
              </a:defRPr>
            </a:lvl3pPr>
            <a:lvl4pPr marL="921600">
              <a:spcBef>
                <a:spcPts val="0"/>
              </a:spcBef>
              <a:spcAft>
                <a:spcPts val="600"/>
              </a:spcAft>
              <a:defRPr sz="1000">
                <a:solidFill>
                  <a:schemeClr val="tx2"/>
                </a:solidFill>
                <a:latin typeface="+mn-lt"/>
              </a:defRPr>
            </a:lvl4pPr>
            <a:lvl5pPr marL="1152000" indent="-2286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9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49543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5 White - four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dirty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headline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Nokia Pure Text" panose="020B0503020202020204" pitchFamily="34" charset="0"/>
                <a:ea typeface="Nokia Pure Text" panose="020B0503020202020204" pitchFamily="34" charset="0"/>
              </a:defRPr>
            </a:lvl1pPr>
          </a:lstStyle>
          <a:p>
            <a:r>
              <a:rPr lang="en-US">
                <a:cs typeface="Arial" panose="020B0604020202020204" pitchFamily="34" charset="0"/>
              </a:rPr>
              <a:t>&lt;Change information classification in footer&gt;</a:t>
            </a:r>
            <a:endParaRPr lang="en-US" dirty="0">
              <a:cs typeface="Arial" panose="020B0604020202020204" pitchFamily="34" charset="0"/>
            </a:endParaRP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 marL="230400" indent="-230400">
              <a:spcBef>
                <a:spcPts val="0"/>
              </a:spcBef>
              <a:spcAft>
                <a:spcPts val="600"/>
              </a:spcAft>
              <a:defRPr sz="1600">
                <a:solidFill>
                  <a:schemeClr val="tx2"/>
                </a:solidFill>
                <a:latin typeface="+mn-lt"/>
              </a:defRPr>
            </a:lvl1pPr>
            <a:lvl2pPr marL="460800" indent="-230400">
              <a:spcBef>
                <a:spcPts val="0"/>
              </a:spcBef>
              <a:spcAft>
                <a:spcPts val="600"/>
              </a:spcAft>
              <a:defRPr sz="1400">
                <a:solidFill>
                  <a:schemeClr val="tx2"/>
                </a:solidFill>
                <a:latin typeface="+mn-lt"/>
              </a:defRPr>
            </a:lvl2pPr>
            <a:lvl3pPr marL="691200">
              <a:spcBef>
                <a:spcPts val="0"/>
              </a:spcBef>
              <a:spcAft>
                <a:spcPts val="600"/>
              </a:spcAft>
              <a:defRPr sz="1200">
                <a:solidFill>
                  <a:schemeClr val="tx2"/>
                </a:solidFill>
                <a:latin typeface="+mn-lt"/>
              </a:defRPr>
            </a:lvl3pPr>
            <a:lvl4pPr marL="921600">
              <a:spcBef>
                <a:spcPts val="0"/>
              </a:spcBef>
              <a:spcAft>
                <a:spcPts val="600"/>
              </a:spcAft>
              <a:defRPr sz="1000">
                <a:solidFill>
                  <a:schemeClr val="tx2"/>
                </a:solidFill>
                <a:latin typeface="+mn-lt"/>
              </a:defRPr>
            </a:lvl4pPr>
            <a:lvl5pPr marL="1152000" indent="-2286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9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25560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 marL="230400" indent="-230400">
              <a:spcBef>
                <a:spcPts val="0"/>
              </a:spcBef>
              <a:spcAft>
                <a:spcPts val="600"/>
              </a:spcAft>
              <a:defRPr sz="1600">
                <a:solidFill>
                  <a:schemeClr val="tx2"/>
                </a:solidFill>
                <a:latin typeface="+mn-lt"/>
              </a:defRPr>
            </a:lvl1pPr>
            <a:lvl2pPr marL="460800" indent="-230400">
              <a:spcBef>
                <a:spcPts val="0"/>
              </a:spcBef>
              <a:spcAft>
                <a:spcPts val="600"/>
              </a:spcAft>
              <a:defRPr sz="1400">
                <a:solidFill>
                  <a:schemeClr val="tx2"/>
                </a:solidFill>
                <a:latin typeface="+mn-lt"/>
              </a:defRPr>
            </a:lvl2pPr>
            <a:lvl3pPr marL="691200">
              <a:spcBef>
                <a:spcPts val="0"/>
              </a:spcBef>
              <a:spcAft>
                <a:spcPts val="600"/>
              </a:spcAft>
              <a:defRPr sz="1200">
                <a:solidFill>
                  <a:schemeClr val="tx2"/>
                </a:solidFill>
                <a:latin typeface="+mn-lt"/>
              </a:defRPr>
            </a:lvl3pPr>
            <a:lvl4pPr marL="921600">
              <a:spcBef>
                <a:spcPts val="0"/>
              </a:spcBef>
              <a:spcAft>
                <a:spcPts val="600"/>
              </a:spcAft>
              <a:defRPr sz="1000">
                <a:solidFill>
                  <a:schemeClr val="tx2"/>
                </a:solidFill>
                <a:latin typeface="+mn-lt"/>
              </a:defRPr>
            </a:lvl4pPr>
            <a:lvl5pPr marL="1152000" indent="-2286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9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46944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 marL="230400" indent="-230400">
              <a:spcBef>
                <a:spcPts val="0"/>
              </a:spcBef>
              <a:spcAft>
                <a:spcPts val="600"/>
              </a:spcAft>
              <a:defRPr sz="1600">
                <a:solidFill>
                  <a:schemeClr val="tx2"/>
                </a:solidFill>
                <a:latin typeface="+mn-lt"/>
              </a:defRPr>
            </a:lvl1pPr>
            <a:lvl2pPr marL="460800" indent="-230400">
              <a:spcBef>
                <a:spcPts val="0"/>
              </a:spcBef>
              <a:spcAft>
                <a:spcPts val="600"/>
              </a:spcAft>
              <a:defRPr sz="1400">
                <a:solidFill>
                  <a:schemeClr val="tx2"/>
                </a:solidFill>
                <a:latin typeface="+mn-lt"/>
              </a:defRPr>
            </a:lvl2pPr>
            <a:lvl3pPr marL="691200">
              <a:spcBef>
                <a:spcPts val="0"/>
              </a:spcBef>
              <a:spcAft>
                <a:spcPts val="600"/>
              </a:spcAft>
              <a:defRPr sz="1200">
                <a:solidFill>
                  <a:schemeClr val="tx2"/>
                </a:solidFill>
                <a:latin typeface="+mn-lt"/>
              </a:defRPr>
            </a:lvl3pPr>
            <a:lvl4pPr marL="921600">
              <a:spcBef>
                <a:spcPts val="0"/>
              </a:spcBef>
              <a:spcAft>
                <a:spcPts val="600"/>
              </a:spcAft>
              <a:defRPr sz="1000">
                <a:solidFill>
                  <a:schemeClr val="tx2"/>
                </a:solidFill>
                <a:latin typeface="+mn-lt"/>
              </a:defRPr>
            </a:lvl4pPr>
            <a:lvl5pPr marL="1152000" indent="-2286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9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68328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 marL="230400" indent="-230400">
              <a:spcBef>
                <a:spcPts val="0"/>
              </a:spcBef>
              <a:spcAft>
                <a:spcPts val="600"/>
              </a:spcAft>
              <a:defRPr sz="1600">
                <a:solidFill>
                  <a:schemeClr val="tx2"/>
                </a:solidFill>
                <a:latin typeface="+mn-lt"/>
              </a:defRPr>
            </a:lvl1pPr>
            <a:lvl2pPr marL="460800" indent="-230400">
              <a:spcBef>
                <a:spcPts val="0"/>
              </a:spcBef>
              <a:spcAft>
                <a:spcPts val="600"/>
              </a:spcAft>
              <a:defRPr sz="1400">
                <a:solidFill>
                  <a:schemeClr val="tx2"/>
                </a:solidFill>
                <a:latin typeface="+mn-lt"/>
              </a:defRPr>
            </a:lvl2pPr>
            <a:lvl3pPr marL="691200">
              <a:spcBef>
                <a:spcPts val="0"/>
              </a:spcBef>
              <a:spcAft>
                <a:spcPts val="600"/>
              </a:spcAft>
              <a:defRPr sz="1200">
                <a:solidFill>
                  <a:schemeClr val="tx2"/>
                </a:solidFill>
                <a:latin typeface="+mn-lt"/>
              </a:defRPr>
            </a:lvl3pPr>
            <a:lvl4pPr marL="921600">
              <a:spcBef>
                <a:spcPts val="0"/>
              </a:spcBef>
              <a:spcAft>
                <a:spcPts val="600"/>
              </a:spcAft>
              <a:defRPr sz="1000">
                <a:solidFill>
                  <a:schemeClr val="tx2"/>
                </a:solidFill>
                <a:latin typeface="+mn-lt"/>
              </a:defRPr>
            </a:lvl4pPr>
            <a:lvl5pPr marL="1152000" indent="-2286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9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71231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900000"/>
            <a:ext cx="8308800" cy="1980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660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eaLnBrk="1" hangingPunct="1"/>
            <a:r>
              <a:rPr lang="en-US" dirty="0">
                <a:ea typeface="ヒラギノ角ゴ Pro W3"/>
                <a:cs typeface="ヒラギノ角ゴ Pro W3"/>
              </a:rPr>
              <a:t>Main headline in</a:t>
            </a:r>
            <a:br>
              <a:rPr lang="en-US" dirty="0">
                <a:ea typeface="ヒラギノ角ゴ Pro W3"/>
                <a:cs typeface="ヒラギノ角ゴ Pro W3"/>
              </a:rPr>
            </a:br>
            <a:r>
              <a:rPr lang="en-US" dirty="0">
                <a:ea typeface="ヒラギノ角ゴ Pro W3"/>
                <a:cs typeface="ヒラギノ角ゴ Pro W3"/>
              </a:rPr>
              <a:t>lower case here</a:t>
            </a:r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3" hasCustomPrompt="1"/>
          </p:nvPr>
        </p:nvSpPr>
        <p:spPr>
          <a:xfrm>
            <a:off x="417600" y="3059999"/>
            <a:ext cx="8308800" cy="1576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/>
            </a:lvl1pPr>
            <a:lvl2pPr marL="230400" indent="-228600">
              <a:buFont typeface="Arial" panose="020B0604020202020204" pitchFamily="34" charset="0"/>
              <a:buChar char="•"/>
              <a:defRPr sz="1800"/>
            </a:lvl2pPr>
          </a:lstStyle>
          <a:p>
            <a:pPr lvl="0"/>
            <a:r>
              <a:rPr lang="en-US" dirty="0"/>
              <a:t>Supporting headline in sentence case here </a:t>
            </a:r>
          </a:p>
          <a:p>
            <a:pPr lvl="1"/>
            <a:r>
              <a:rPr lang="en-US" dirty="0"/>
              <a:t>Author/Presenter</a:t>
            </a:r>
          </a:p>
          <a:p>
            <a:pPr lvl="1"/>
            <a:r>
              <a:rPr lang="en-US" dirty="0"/>
              <a:t>DD-MM-YYYY</a:t>
            </a: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600" y="280580"/>
            <a:ext cx="1080000" cy="175283"/>
          </a:xfrm>
          <a:prstGeom prst="rect">
            <a:avLst/>
          </a:prstGeom>
        </p:spPr>
      </p:pic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>
                <a:cs typeface="Arial" panose="020B0604020202020204" pitchFamily="34" charset="0"/>
              </a:rPr>
              <a:t>Confidential</a:t>
            </a:r>
            <a:endParaRPr lang="en-US" dirty="0">
              <a:cs typeface="Arial" panose="020B0604020202020204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00413" y="304709"/>
            <a:ext cx="1492189" cy="2470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9879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Fina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805421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-1 White -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367200" y="900000"/>
            <a:ext cx="8359200" cy="1980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6600" baseline="0">
                <a:solidFill>
                  <a:schemeClr val="tx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dirty="0"/>
              <a:t>Main headline in sentence case here</a:t>
            </a:r>
          </a:p>
        </p:txBody>
      </p:sp>
      <p:sp>
        <p:nvSpPr>
          <p:cNvPr id="84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Nokia Pure Text" panose="020B0503020202020204" pitchFamily="34" charset="0"/>
                <a:ea typeface="Nokia Pure Text" panose="020B0503020202020204" pitchFamily="34" charset="0"/>
              </a:defRPr>
            </a:lvl1pPr>
          </a:lstStyle>
          <a:p>
            <a:r>
              <a:rPr lang="en-US">
                <a:cs typeface="Arial" panose="020B0604020202020204" pitchFamily="34" charset="0"/>
              </a:rPr>
              <a:t>&lt;Change information classification in footer&gt;</a:t>
            </a:r>
            <a:endParaRPr lang="en-US" dirty="0">
              <a:cs typeface="Arial" panose="020B0604020202020204" pitchFamily="34" charset="0"/>
            </a:endParaRP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417600" y="3060000"/>
            <a:ext cx="8308800" cy="1576800"/>
          </a:xfrm>
          <a:prstGeom prst="rect">
            <a:avLst/>
          </a:prstGeom>
        </p:spPr>
        <p:txBody>
          <a:bodyPr lIns="0" tIns="0" rIns="0" bIns="0"/>
          <a:lstStyle>
            <a:lvl1pPr marL="230400" indent="-230400">
              <a:spcBef>
                <a:spcPts val="0"/>
              </a:spcBef>
              <a:spcAft>
                <a:spcPts val="600"/>
              </a:spcAft>
              <a:defRPr sz="1600">
                <a:solidFill>
                  <a:schemeClr val="tx2"/>
                </a:solidFill>
                <a:latin typeface="+mn-lt"/>
              </a:defRPr>
            </a:lvl1pPr>
            <a:lvl2pPr marL="460800" indent="-230400">
              <a:spcBef>
                <a:spcPts val="0"/>
              </a:spcBef>
              <a:spcAft>
                <a:spcPts val="600"/>
              </a:spcAft>
              <a:defRPr sz="1400">
                <a:solidFill>
                  <a:schemeClr val="tx2"/>
                </a:solidFill>
                <a:latin typeface="+mn-lt"/>
              </a:defRPr>
            </a:lvl2pPr>
            <a:lvl3pPr marL="691200">
              <a:spcBef>
                <a:spcPts val="0"/>
              </a:spcBef>
              <a:spcAft>
                <a:spcPts val="600"/>
              </a:spcAft>
              <a:defRPr sz="1200">
                <a:solidFill>
                  <a:schemeClr val="tx2"/>
                </a:solidFill>
                <a:latin typeface="+mn-lt"/>
              </a:defRPr>
            </a:lvl3pPr>
            <a:lvl4pPr marL="921600">
              <a:spcBef>
                <a:spcPts val="0"/>
              </a:spcBef>
              <a:spcAft>
                <a:spcPts val="600"/>
              </a:spcAft>
              <a:defRPr sz="1000">
                <a:solidFill>
                  <a:schemeClr val="tx2"/>
                </a:solidFill>
                <a:latin typeface="+mn-lt"/>
              </a:defRPr>
            </a:lvl4pPr>
            <a:lvl5pPr marL="1152000" indent="-2286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9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sz="800" dirty="0"/>
              <a:t>Sixth level</a:t>
            </a:r>
          </a:p>
          <a:p>
            <a:pPr lvl="6"/>
            <a:r>
              <a:rPr lang="en-US" dirty="0"/>
              <a:t>Seventh level</a:t>
            </a:r>
          </a:p>
          <a:p>
            <a:pPr lvl="7"/>
            <a:r>
              <a:rPr lang="en-US" sz="600" dirty="0"/>
              <a:t>Eighth Level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788" y="36000"/>
            <a:ext cx="2516212" cy="6634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92161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-1 Blue -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  <a:latin typeface="Nokia Pure Text" panose="020B0503020202020204" pitchFamily="34" charset="0"/>
                <a:ea typeface="Nokia Pure Text" panose="020B0503020202020204" pitchFamily="34" charset="0"/>
              </a:defRPr>
            </a:lvl1pPr>
          </a:lstStyle>
          <a:p>
            <a:r>
              <a:rPr lang="en-US">
                <a:cs typeface="Arial" panose="020B0604020202020204" pitchFamily="34" charset="0"/>
              </a:rPr>
              <a:t>&lt;Change information classification in footer&gt;</a:t>
            </a:r>
            <a:endParaRPr lang="en-US" dirty="0">
              <a:cs typeface="Arial" panose="020B0604020202020204" pitchFamily="34" charset="0"/>
            </a:endParaRPr>
          </a:p>
        </p:txBody>
      </p:sp>
      <p:sp>
        <p:nvSpPr>
          <p:cNvPr id="6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367200" y="900000"/>
            <a:ext cx="8359200" cy="1980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66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dirty="0"/>
              <a:t>Main headline in sentence case here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417600" y="3060000"/>
            <a:ext cx="8308800" cy="1576800"/>
          </a:xfrm>
          <a:prstGeom prst="rect">
            <a:avLst/>
          </a:prstGeom>
        </p:spPr>
        <p:txBody>
          <a:bodyPr lIns="0" tIns="0" rIns="0" bIns="0"/>
          <a:lstStyle>
            <a:lvl1pPr marL="230400" indent="-230400">
              <a:spcBef>
                <a:spcPts val="0"/>
              </a:spcBef>
              <a:spcAft>
                <a:spcPts val="600"/>
              </a:spcAft>
              <a:defRPr sz="1600">
                <a:solidFill>
                  <a:schemeClr val="bg1"/>
                </a:solidFill>
                <a:latin typeface="+mn-lt"/>
              </a:defRPr>
            </a:lvl1pPr>
            <a:lvl2pPr marL="460800" indent="-230400">
              <a:spcBef>
                <a:spcPts val="0"/>
              </a:spcBef>
              <a:spcAft>
                <a:spcPts val="600"/>
              </a:spcAft>
              <a:defRPr sz="1400">
                <a:solidFill>
                  <a:schemeClr val="bg1"/>
                </a:solidFill>
                <a:latin typeface="+mn-lt"/>
              </a:defRPr>
            </a:lvl2pPr>
            <a:lvl3pPr marL="691200">
              <a:spcBef>
                <a:spcPts val="0"/>
              </a:spcBef>
              <a:spcAft>
                <a:spcPts val="600"/>
              </a:spcAft>
              <a:defRPr sz="1200">
                <a:solidFill>
                  <a:schemeClr val="bg1"/>
                </a:solidFill>
                <a:latin typeface="+mn-lt"/>
              </a:defRPr>
            </a:lvl3pPr>
            <a:lvl4pPr marL="921600">
              <a:spcBef>
                <a:spcPts val="0"/>
              </a:spcBef>
              <a:spcAft>
                <a:spcPts val="600"/>
              </a:spcAft>
              <a:defRPr sz="1000">
                <a:solidFill>
                  <a:schemeClr val="bg1"/>
                </a:solidFill>
                <a:latin typeface="+mn-lt"/>
              </a:defRPr>
            </a:lvl4pPr>
            <a:lvl5pPr marL="1152000" indent="-2286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900">
                <a:solidFill>
                  <a:schemeClr val="bg1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bg1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bg1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bg1"/>
                </a:solidFill>
              </a:defRPr>
            </a:lvl8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sz="800" dirty="0"/>
              <a:t>Sixth level</a:t>
            </a:r>
          </a:p>
          <a:p>
            <a:pPr lvl="6"/>
            <a:r>
              <a:rPr lang="en-US" dirty="0"/>
              <a:t>Seventh level</a:t>
            </a:r>
          </a:p>
          <a:p>
            <a:pPr lvl="7"/>
            <a:r>
              <a:rPr lang="en-US" sz="600" dirty="0"/>
              <a:t>Eighth Level</a:t>
            </a:r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005BADD8-6C24-4DFC-951E-5E67705CA23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220" y="39903"/>
            <a:ext cx="1567485" cy="660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5748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8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11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12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8.png"/><Relationship Id="rId4" Type="http://schemas.openxmlformats.org/officeDocument/2006/relationships/theme" Target="../theme/theme6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theme" Target="../theme/theme7.xml"/><Relationship Id="rId5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/>
          <p:cNvSpPr>
            <a:spLocks noGrp="1"/>
          </p:cNvSpPr>
          <p:nvPr>
            <p:ph type="title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dirty="0"/>
              <a:t>Click to edit Master title slide</a:t>
            </a:r>
          </a:p>
        </p:txBody>
      </p:sp>
      <p:sp>
        <p:nvSpPr>
          <p:cNvPr id="19" name="TextBox 18"/>
          <p:cNvSpPr txBox="1"/>
          <p:nvPr userDrawn="1"/>
        </p:nvSpPr>
        <p:spPr>
          <a:xfrm>
            <a:off x="657000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GB" sz="800" dirty="0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  <a:cs typeface="Arial" charset="0"/>
              </a:rPr>
              <a:t>© 201 Nokia</a:t>
            </a:r>
          </a:p>
        </p:txBody>
      </p: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419102" y="4816800"/>
            <a:ext cx="144462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GB" sz="800" smtClean="0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GB" dirty="0">
              <a:solidFill>
                <a:schemeClr val="tx2"/>
              </a:solidFill>
              <a:latin typeface="+mn-lt"/>
              <a:ea typeface="Nokia Pure Text Light" panose="020B0403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cs typeface="Arial" panose="020B0604020202020204" pitchFamily="34" charset="0"/>
              </a:rPr>
              <a:t>&lt;Change information classification in footer&gt;</a:t>
            </a:r>
            <a:endParaRPr lang="en-US" dirty="0">
              <a:cs typeface="Arial" panose="020B0604020202020204" pitchFamily="34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447" y="4657601"/>
            <a:ext cx="1556413" cy="41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73930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7" r:id="rId1"/>
    <p:sldLayoutId id="2147483828" r:id="rId2"/>
    <p:sldLayoutId id="2147483829" r:id="rId3"/>
    <p:sldLayoutId id="2147483830" r:id="rId4"/>
    <p:sldLayoutId id="2147483831" r:id="rId5"/>
    <p:sldLayoutId id="2147483843" r:id="rId6"/>
    <p:sldLayoutId id="2147483844" r:id="rId7"/>
  </p:sldLayoutIdLst>
  <p:hf sldNum="0" hdr="0" dt="0"/>
  <p:txStyles>
    <p:titleStyle>
      <a:lvl1pPr algn="l" defTabSz="914400" rtl="0" eaLnBrk="1" latinLnBrk="0" hangingPunct="1">
        <a:spcBef>
          <a:spcPct val="0"/>
        </a:spcBef>
        <a:buNone/>
        <a:defRPr sz="2000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/>
          <p:cNvSpPr txBox="1"/>
          <p:nvPr userDrawn="1"/>
        </p:nvSpPr>
        <p:spPr>
          <a:xfrm>
            <a:off x="657000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GB" sz="800" dirty="0">
                <a:solidFill>
                  <a:schemeClr val="tx2"/>
                </a:solidFill>
                <a:latin typeface="Nokia Pure Text" panose="020B0503020202020204" pitchFamily="34" charset="0"/>
                <a:ea typeface="Nokia Pure Text" panose="020B0503020202020204" pitchFamily="34" charset="0"/>
                <a:cs typeface="Arial" charset="0"/>
              </a:rPr>
              <a:t>© 2016 Nokia</a:t>
            </a:r>
          </a:p>
        </p:txBody>
      </p: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419102" y="4816800"/>
            <a:ext cx="144462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GB" sz="800" smtClean="0">
                <a:solidFill>
                  <a:schemeClr val="tx2"/>
                </a:solidFill>
                <a:latin typeface="Nokia Pure Text" panose="020B0503020202020204" pitchFamily="34" charset="0"/>
                <a:ea typeface="Nokia Pure Text" panose="020B0503020202020204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GB" dirty="0">
              <a:solidFill>
                <a:schemeClr val="tx2"/>
              </a:solidFill>
              <a:latin typeface="Nokia Pure Text" panose="020B0503020202020204" pitchFamily="34" charset="0"/>
              <a:ea typeface="Nokia Pure Text" panose="020B0503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Nokia Pure Text" panose="020B0503020202020204" pitchFamily="34" charset="0"/>
                <a:ea typeface="Nokia Pure Text" panose="020B0503020202020204" pitchFamily="34" charset="0"/>
              </a:defRPr>
            </a:lvl1pPr>
          </a:lstStyle>
          <a:p>
            <a:r>
              <a:rPr lang="en-US">
                <a:cs typeface="Arial" panose="020B0604020202020204" pitchFamily="34" charset="0"/>
              </a:rPr>
              <a:t>&lt;Change information classification in footer&gt;</a:t>
            </a:r>
            <a:endParaRPr lang="en-US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74103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3" r:id="rId1"/>
  </p:sldLayoutIdLst>
  <p:hf sldNum="0" hdr="0" dt="0"/>
  <p:txStyles>
    <p:titleStyle>
      <a:lvl1pPr algn="l" defTabSz="914400" rtl="0" eaLnBrk="1" latinLnBrk="0" hangingPunct="1">
        <a:spcBef>
          <a:spcPct val="0"/>
        </a:spcBef>
        <a:buNone/>
        <a:defRPr sz="2000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/>
          <p:cNvSpPr txBox="1"/>
          <p:nvPr userDrawn="1"/>
        </p:nvSpPr>
        <p:spPr>
          <a:xfrm>
            <a:off x="657000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GB" sz="800" dirty="0">
                <a:solidFill>
                  <a:schemeClr val="bg1"/>
                </a:solidFill>
                <a:latin typeface="Nokia Pure Text" panose="020B0503020202020204" pitchFamily="34" charset="0"/>
                <a:ea typeface="Nokia Pure Text" panose="020B0503020202020204" pitchFamily="34" charset="0"/>
                <a:cs typeface="Arial" charset="0"/>
              </a:rPr>
              <a:t>© 2018 Nokia</a:t>
            </a:r>
          </a:p>
        </p:txBody>
      </p: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419102" y="4816800"/>
            <a:ext cx="144462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GB" sz="800" smtClean="0">
                <a:solidFill>
                  <a:schemeClr val="bg1"/>
                </a:solidFill>
                <a:latin typeface="Nokia Pure Text" panose="020B0503020202020204" pitchFamily="34" charset="0"/>
                <a:ea typeface="Nokia Pure Text" panose="020B0503020202020204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GB" dirty="0">
              <a:solidFill>
                <a:schemeClr val="bg1"/>
              </a:solidFill>
              <a:latin typeface="Nokia Pure Text" panose="020B0503020202020204" pitchFamily="34" charset="0"/>
              <a:ea typeface="Nokia Pure Text" panose="020B0503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  <a:latin typeface="Nokia Pure Text" panose="020B0503020202020204" pitchFamily="34" charset="0"/>
                <a:ea typeface="Nokia Pure Text" panose="020B0503020202020204" pitchFamily="34" charset="0"/>
              </a:defRPr>
            </a:lvl1pPr>
          </a:lstStyle>
          <a:p>
            <a:r>
              <a:rPr lang="en-US">
                <a:cs typeface="Arial" panose="020B0604020202020204" pitchFamily="34" charset="0"/>
              </a:rPr>
              <a:t>&lt;Change information classification in footer&gt;</a:t>
            </a:r>
            <a:endParaRPr lang="en-US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53231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5" r:id="rId1"/>
    <p:sldLayoutId id="2147483836" r:id="rId2"/>
  </p:sldLayoutIdLst>
  <p:hf sldNum="0" hdr="0" dt="0"/>
  <p:txStyles>
    <p:titleStyle>
      <a:lvl1pPr algn="l" defTabSz="914400" rtl="0" eaLnBrk="1" latinLnBrk="0" hangingPunct="1">
        <a:spcBef>
          <a:spcPct val="0"/>
        </a:spcBef>
        <a:buNone/>
        <a:defRPr sz="2000" kern="1200" baseline="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9180" y="2031750"/>
            <a:ext cx="2565641" cy="10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58152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8" r:id="rId1"/>
  </p:sldLayoutIdLst>
  <p:hf sldNum="0" hdr="0" dt="0"/>
  <p:txStyles>
    <p:titleStyle>
      <a:lvl1pPr algn="l" defTabSz="914400" rtl="0" eaLnBrk="1" latinLnBrk="0" hangingPunct="1">
        <a:spcBef>
          <a:spcPct val="0"/>
        </a:spcBef>
        <a:buNone/>
        <a:defRPr sz="2000" kern="1200" baseline="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9180" y="2031750"/>
            <a:ext cx="2565641" cy="10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91072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0" r:id="rId1"/>
  </p:sldLayoutIdLst>
  <p:hf sldNum="0" hdr="0" dt="0"/>
  <p:txStyles>
    <p:titleStyle>
      <a:lvl1pPr algn="l" defTabSz="914400" rtl="0" eaLnBrk="1" latinLnBrk="0" hangingPunct="1">
        <a:spcBef>
          <a:spcPct val="0"/>
        </a:spcBef>
        <a:buNone/>
        <a:defRPr sz="2000" kern="1200" baseline="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 dirty="0">
              <a:solidFill>
                <a:srgbClr val="124191"/>
              </a:solidFill>
              <a:latin typeface="Arial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794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5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Arial"/>
                <a:cs typeface="Arial" panose="020B0604020202020204" pitchFamily="34" charset="0"/>
              </a:rPr>
              <a:t>R 18 </a:t>
            </a:r>
            <a:br>
              <a:rPr lang="en-GB" sz="500" b="1" dirty="0">
                <a:solidFill>
                  <a:srgbClr val="FFFFFF"/>
                </a:solidFill>
                <a:latin typeface="Arial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Arial"/>
                <a:cs typeface="Arial" panose="020B0604020202020204" pitchFamily="34" charset="0"/>
              </a:rPr>
              <a:t>G 65 </a:t>
            </a:r>
            <a:br>
              <a:rPr lang="en-GB" sz="500" b="1" dirty="0">
                <a:solidFill>
                  <a:srgbClr val="FFFFFF"/>
                </a:solidFill>
                <a:latin typeface="Arial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Arial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Arial"/>
                <a:cs typeface="Arial" panose="020B0604020202020204" pitchFamily="34" charset="0"/>
              </a:rPr>
              <a:t>R 0 </a:t>
            </a:r>
            <a:br>
              <a:rPr lang="en-GB" sz="500" b="1" dirty="0">
                <a:solidFill>
                  <a:srgbClr val="FFFFFF"/>
                </a:solidFill>
                <a:latin typeface="Arial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Arial"/>
                <a:cs typeface="Arial" panose="020B0604020202020204" pitchFamily="34" charset="0"/>
              </a:rPr>
              <a:t>G 201 </a:t>
            </a:r>
            <a:br>
              <a:rPr lang="en-GB" sz="500" b="1" dirty="0">
                <a:solidFill>
                  <a:srgbClr val="FFFFFF"/>
                </a:solidFill>
                <a:latin typeface="Arial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Arial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US" sz="500" b="1" dirty="0">
                <a:solidFill>
                  <a:srgbClr val="FFFFFF"/>
                </a:solidFill>
                <a:latin typeface="Arial"/>
                <a:cs typeface="Arial" panose="020B0604020202020204" pitchFamily="34" charset="0"/>
              </a:rPr>
              <a:t>R 104</a:t>
            </a:r>
            <a:br>
              <a:rPr lang="en-US" sz="500" b="1" dirty="0">
                <a:solidFill>
                  <a:srgbClr val="FFFFFF"/>
                </a:solidFill>
                <a:latin typeface="Arial"/>
                <a:cs typeface="Arial" panose="020B0604020202020204" pitchFamily="34" charset="0"/>
              </a:rPr>
            </a:br>
            <a:r>
              <a:rPr lang="en-US" sz="500" b="1" dirty="0">
                <a:solidFill>
                  <a:srgbClr val="FFFFFF"/>
                </a:solidFill>
                <a:latin typeface="Arial"/>
                <a:cs typeface="Arial" panose="020B0604020202020204" pitchFamily="34" charset="0"/>
              </a:rPr>
              <a:t>G 113</a:t>
            </a:r>
            <a:br>
              <a:rPr lang="en-US" sz="500" b="1" dirty="0">
                <a:solidFill>
                  <a:srgbClr val="FFFFFF"/>
                </a:solidFill>
                <a:latin typeface="Arial"/>
                <a:cs typeface="Arial" panose="020B0604020202020204" pitchFamily="34" charset="0"/>
              </a:rPr>
            </a:br>
            <a:r>
              <a:rPr lang="en-US" sz="500" b="1" dirty="0">
                <a:solidFill>
                  <a:srgbClr val="FFFFFF"/>
                </a:solidFill>
                <a:latin typeface="Arial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Arial"/>
                <a:cs typeface="Arial" panose="020B0604020202020204" pitchFamily="34" charset="0"/>
              </a:rPr>
              <a:t>R 216</a:t>
            </a:r>
            <a:br>
              <a:rPr lang="en-GB" sz="500" b="1" dirty="0">
                <a:solidFill>
                  <a:srgbClr val="FFFFFF"/>
                </a:solidFill>
                <a:latin typeface="Arial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Arial"/>
                <a:cs typeface="Arial" panose="020B0604020202020204" pitchFamily="34" charset="0"/>
              </a:rPr>
              <a:t>G 217</a:t>
            </a:r>
            <a:br>
              <a:rPr lang="en-GB" sz="500" b="1" dirty="0">
                <a:solidFill>
                  <a:srgbClr val="FFFFFF"/>
                </a:solidFill>
                <a:latin typeface="Arial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Arial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Arial"/>
                <a:cs typeface="Arial" panose="020B0604020202020204" pitchFamily="34" charset="0"/>
              </a:rPr>
              <a:t>R 168</a:t>
            </a:r>
            <a:br>
              <a:rPr lang="en-GB" sz="500" b="1" dirty="0">
                <a:solidFill>
                  <a:srgbClr val="FFFFFF"/>
                </a:solidFill>
                <a:latin typeface="Arial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Arial"/>
                <a:cs typeface="Arial" panose="020B0604020202020204" pitchFamily="34" charset="0"/>
              </a:rPr>
              <a:t>G 187</a:t>
            </a:r>
            <a:br>
              <a:rPr lang="en-GB" sz="500" b="1" dirty="0">
                <a:solidFill>
                  <a:srgbClr val="FFFFFF"/>
                </a:solidFill>
                <a:latin typeface="Arial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Arial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Core and </a:t>
            </a:r>
            <a:r>
              <a:rPr lang="en-GB" sz="500" b="1" dirty="0">
                <a:solidFill>
                  <a:srgbClr val="FFFFFF"/>
                </a:solidFill>
                <a:latin typeface="Arial"/>
                <a:cs typeface="Arial" panose="020B0604020202020204" pitchFamily="34" charset="0"/>
              </a:rPr>
              <a:t>background</a:t>
            </a:r>
            <a:r>
              <a:rPr lang="en-GB" sz="5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colors: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Arial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Arial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 dirty="0">
              <a:solidFill>
                <a:srgbClr val="FFFFFF"/>
              </a:solidFill>
              <a:latin typeface="Arial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GB" sz="500" b="1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433388" y="4643438"/>
            <a:ext cx="144462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59182688-34E5-4CE3-92E4-C88AA8BD9750}" type="slidenum">
              <a:rPr lang="en-US" sz="800" smtClean="0">
                <a:solidFill>
                  <a:srgbClr val="68717A"/>
                </a:solidFill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dirty="0">
              <a:solidFill>
                <a:srgbClr val="68717A"/>
              </a:solidFill>
              <a:cs typeface="Arial" panose="020B0604020202020204" pitchFamily="34" charset="0"/>
            </a:endParaRPr>
          </a:p>
        </p:txBody>
      </p:sp>
      <p:pic>
        <p:nvPicPr>
          <p:cNvPr id="1050" name="Picture 1"/>
          <p:cNvPicPr>
            <a:picLocks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959725" y="4672013"/>
            <a:ext cx="701675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341438" y="4643438"/>
            <a:ext cx="6078537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r>
              <a:rPr lang="en-US" sz="800" dirty="0">
                <a:solidFill>
                  <a:srgbClr val="68717A"/>
                </a:solidFill>
                <a:latin typeface="Arial"/>
                <a:cs typeface="Arial" charset="0"/>
              </a:rPr>
              <a:t>© Nokia Networks 2016</a:t>
            </a:r>
          </a:p>
        </p:txBody>
      </p:sp>
    </p:spTree>
    <p:extLst>
      <p:ext uri="{BB962C8B-B14F-4D97-AF65-F5344CB8AC3E}">
        <p14:creationId xmlns:p14="http://schemas.microsoft.com/office/powerpoint/2010/main" val="3780410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6" r:id="rId1"/>
    <p:sldLayoutId id="2147483847" r:id="rId2"/>
    <p:sldLayoutId id="2147483848" r:id="rId3"/>
  </p:sldLayoutIdLst>
  <p:hf sldNum="0" hdr="0" dt="0"/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1800" b="1" kern="1200">
          <a:solidFill>
            <a:schemeClr val="tx1"/>
          </a:solidFill>
          <a:latin typeface="+mj-lt"/>
          <a:ea typeface="ヒラギノ角ゴ Pro W3" charset="0"/>
          <a:cs typeface="Arial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3200" kern="1200">
          <a:solidFill>
            <a:schemeClr val="bg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4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794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5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2" name="Text Box 9"/>
          <p:cNvSpPr txBox="1">
            <a:spLocks noChangeArrowheads="1"/>
          </p:cNvSpPr>
          <p:nvPr/>
        </p:nvSpPr>
        <p:spPr bwMode="auto">
          <a:xfrm>
            <a:off x="0" y="-352425"/>
            <a:ext cx="9144000" cy="233362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algn="ctr" defTabSz="762000" eaLnBrk="0" hangingPunct="0">
              <a:lnSpc>
                <a:spcPct val="90000"/>
              </a:lnSpc>
              <a:spcBef>
                <a:spcPct val="50000"/>
              </a:spcBef>
              <a:buClr>
                <a:srgbClr val="00C9FF"/>
              </a:buClr>
              <a:defRPr/>
            </a:pPr>
            <a:r>
              <a:rPr lang="en-US" sz="1000" dirty="0">
                <a:solidFill>
                  <a:srgbClr val="FFFFFF"/>
                </a:solidFill>
                <a:latin typeface="Arial" pitchFamily="34" charset="0"/>
                <a:cs typeface="+mn-cs"/>
              </a:rPr>
              <a:t>To change the document information in the footer, press [Alt + F8] and use the “FORM“</a:t>
            </a:r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 18 </a:t>
            </a:r>
            <a:br>
              <a:rPr lang="en-GB" sz="5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 65 </a:t>
            </a:r>
            <a:br>
              <a:rPr lang="en-GB" sz="5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 0 </a:t>
            </a:r>
            <a:br>
              <a:rPr lang="en-GB" sz="5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 201 </a:t>
            </a:r>
            <a:br>
              <a:rPr lang="en-GB" sz="5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US" sz="5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 104</a:t>
            </a:r>
            <a:br>
              <a:rPr lang="en-US" sz="5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5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 113</a:t>
            </a:r>
            <a:br>
              <a:rPr lang="en-US" sz="5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5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 216</a:t>
            </a:r>
            <a:br>
              <a:rPr lang="en-GB" sz="5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 217</a:t>
            </a:r>
            <a:br>
              <a:rPr lang="en-GB" sz="5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 168</a:t>
            </a:r>
            <a:br>
              <a:rPr lang="en-GB" sz="5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 187</a:t>
            </a:r>
            <a:br>
              <a:rPr lang="en-GB" sz="5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Core and background colors: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 dirty="0">
              <a:solidFill>
                <a:srgbClr val="FFFFFF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GB" sz="500" b="1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433388" y="4643438"/>
            <a:ext cx="144462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59182688-34E5-4CE3-92E4-C88AA8BD9750}" type="slidenum">
              <a:rPr lang="en-GB" sz="800" smtClean="0">
                <a:solidFill>
                  <a:srgbClr val="68717A"/>
                </a:solidFill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GB" dirty="0">
              <a:solidFill>
                <a:srgbClr val="68717A"/>
              </a:solidFill>
              <a:cs typeface="Arial" panose="020B0604020202020204" pitchFamily="34" charset="0"/>
            </a:endParaRPr>
          </a:p>
        </p:txBody>
      </p:sp>
      <p:pic>
        <p:nvPicPr>
          <p:cNvPr id="1050" name="Picture 1"/>
          <p:cNvPicPr>
            <a:picLocks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959725" y="4672013"/>
            <a:ext cx="701675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TextBox 27"/>
          <p:cNvSpPr txBox="1"/>
          <p:nvPr/>
        </p:nvSpPr>
        <p:spPr>
          <a:xfrm>
            <a:off x="1503363" y="4749800"/>
            <a:ext cx="6078537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endParaRPr lang="en-GB" sz="800" dirty="0">
              <a:solidFill>
                <a:srgbClr val="68717A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800" dirty="0">
              <a:solidFill>
                <a:srgbClr val="68717A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90642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5" r:id="rId1"/>
    <p:sldLayoutId id="2147483856" r:id="rId2"/>
    <p:sldLayoutId id="2147483857" r:id="rId3"/>
    <p:sldLayoutId id="2147483858" r:id="rId4"/>
    <p:sldLayoutId id="2147483859" r:id="rId5"/>
  </p:sldLayoutIdLst>
  <p:hf sldNum="0" hdr="0"/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1800" b="1" kern="1200">
          <a:solidFill>
            <a:schemeClr val="tx1"/>
          </a:solidFill>
          <a:latin typeface="Arial"/>
          <a:ea typeface="ヒラギノ角ゴ Pro W3" charset="0"/>
          <a:cs typeface="Arial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3200" kern="1200">
          <a:solidFill>
            <a:schemeClr val="bg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4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367200" y="1352550"/>
            <a:ext cx="8359200" cy="1371600"/>
          </a:xfrm>
        </p:spPr>
        <p:txBody>
          <a:bodyPr>
            <a:noAutofit/>
          </a:bodyPr>
          <a:lstStyle/>
          <a:p>
            <a:r>
              <a:rPr lang="en-US" sz="3200" dirty="0"/>
              <a:t>Motivation for new WI proposal on Standalone </a:t>
            </a:r>
            <a:r>
              <a:rPr lang="en-US" sz="3200" dirty="0" err="1"/>
              <a:t>eMTC</a:t>
            </a:r>
            <a:r>
              <a:rPr lang="en-US" sz="3200" dirty="0"/>
              <a:t> and Other Enhancements in Rel-16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9CA29346-FC84-4CE4-9EB4-850EA463FB3B}"/>
              </a:ext>
            </a:extLst>
          </p:cNvPr>
          <p:cNvSpPr/>
          <p:nvPr/>
        </p:nvSpPr>
        <p:spPr>
          <a:xfrm>
            <a:off x="304800" y="3105150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Aft>
                <a:spcPts val="0"/>
              </a:spcAft>
            </a:pPr>
            <a:r>
              <a:rPr lang="en-GB" sz="2000" dirty="0">
                <a:solidFill>
                  <a:schemeClr val="bg1"/>
                </a:solidFill>
                <a:latin typeface="Nokia Pure Headline Ultra Light" panose="020B0204020202020204" pitchFamily="34" charset="0"/>
                <a:ea typeface="+mn-ea"/>
                <a:cs typeface="+mn-cs"/>
              </a:rPr>
              <a:t>3GPP TSG RAN Meeting #79</a:t>
            </a:r>
          </a:p>
          <a:p>
            <a:pPr>
              <a:spcAft>
                <a:spcPts val="0"/>
              </a:spcAft>
            </a:pPr>
            <a:r>
              <a:rPr lang="en-GB" sz="2000" dirty="0">
                <a:solidFill>
                  <a:schemeClr val="bg1"/>
                </a:solidFill>
                <a:latin typeface="Nokia Pure Headline Ultra Light" panose="020B0204020202020204" pitchFamily="34" charset="0"/>
                <a:ea typeface="+mn-ea"/>
                <a:cs typeface="+mn-cs"/>
              </a:rPr>
              <a:t>Chennai, India, March 19 - 22, 2018</a:t>
            </a:r>
          </a:p>
          <a:p>
            <a:pPr>
              <a:spcAft>
                <a:spcPts val="0"/>
              </a:spcAft>
            </a:pPr>
            <a:endParaRPr lang="en-GB" sz="1200" dirty="0">
              <a:solidFill>
                <a:schemeClr val="bg1"/>
              </a:solidFill>
              <a:latin typeface="Nokia Pure Headline Ultra Light" panose="020B0204020202020204" pitchFamily="34" charset="0"/>
              <a:ea typeface="+mn-ea"/>
              <a:cs typeface="+mn-cs"/>
            </a:endParaRPr>
          </a:p>
          <a:p>
            <a:pPr>
              <a:spcAft>
                <a:spcPts val="0"/>
              </a:spcAft>
            </a:pPr>
            <a:r>
              <a:rPr lang="en-GB" sz="2000" dirty="0">
                <a:solidFill>
                  <a:schemeClr val="bg1"/>
                </a:solidFill>
                <a:latin typeface="Nokia Pure Headline Ultra Light" panose="020B0204020202020204" pitchFamily="34" charset="0"/>
              </a:rPr>
              <a:t>Nokia, Nokia Shanghai Bell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B3D9DEA-8799-4048-9EDE-CBA106974AED}"/>
              </a:ext>
            </a:extLst>
          </p:cNvPr>
          <p:cNvSpPr/>
          <p:nvPr/>
        </p:nvSpPr>
        <p:spPr>
          <a:xfrm>
            <a:off x="7239000" y="232872"/>
            <a:ext cx="146981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GB" sz="2000" dirty="0">
                <a:solidFill>
                  <a:schemeClr val="bg1"/>
                </a:solidFill>
                <a:latin typeface="Nokia Pure Headline Ultra Light" panose="020B0204020202020204" pitchFamily="34" charset="0"/>
                <a:ea typeface="+mn-ea"/>
                <a:cs typeface="+mn-cs"/>
              </a:rPr>
              <a:t>RP-180460</a:t>
            </a:r>
            <a:endParaRPr lang="en-US" sz="3600" dirty="0">
              <a:solidFill>
                <a:schemeClr val="bg1"/>
              </a:solidFill>
              <a:latin typeface="Nokia Pure Headline Ultra Light" panose="020B02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125533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365760" y="1005840"/>
            <a:ext cx="8497887" cy="3318510"/>
          </a:xfrm>
        </p:spPr>
        <p:txBody>
          <a:bodyPr/>
          <a:lstStyle/>
          <a:p>
            <a:pPr>
              <a:spcAft>
                <a:spcPts val="1200"/>
              </a:spcAft>
            </a:pPr>
            <a:r>
              <a:rPr lang="en-US" sz="1600" dirty="0"/>
              <a:t>With the introduction of NR in Rel-15, </a:t>
            </a:r>
            <a:r>
              <a:rPr lang="en-US" sz="1600" dirty="0" err="1"/>
              <a:t>eMTC</a:t>
            </a:r>
            <a:r>
              <a:rPr lang="en-US" sz="1600" dirty="0"/>
              <a:t> is considered part of NR </a:t>
            </a:r>
            <a:r>
              <a:rPr lang="en-US" sz="1600" dirty="0" err="1"/>
              <a:t>mMTC</a:t>
            </a:r>
            <a:r>
              <a:rPr lang="en-US" sz="1600" dirty="0"/>
              <a:t> technology as all </a:t>
            </a:r>
            <a:r>
              <a:rPr lang="en-US" sz="1600" dirty="0" err="1"/>
              <a:t>mMTC</a:t>
            </a:r>
            <a:r>
              <a:rPr lang="en-US" sz="1600" dirty="0"/>
              <a:t> requirements can be satisfied by </a:t>
            </a:r>
            <a:r>
              <a:rPr lang="en-US" sz="1600" dirty="0" err="1"/>
              <a:t>eMTC</a:t>
            </a:r>
            <a:r>
              <a:rPr lang="en-US" sz="1600" dirty="0"/>
              <a:t>. As LTE spectrum is re-farmed for NR, </a:t>
            </a:r>
            <a:r>
              <a:rPr lang="en-US" sz="1600" dirty="0" err="1"/>
              <a:t>eMTC</a:t>
            </a:r>
            <a:r>
              <a:rPr lang="en-US" sz="1600" dirty="0"/>
              <a:t> may be co-deployed with NR to support </a:t>
            </a:r>
            <a:r>
              <a:rPr lang="en-US" sz="1600" dirty="0" err="1"/>
              <a:t>mMTC</a:t>
            </a:r>
            <a:r>
              <a:rPr lang="en-US" sz="1600" dirty="0"/>
              <a:t> services. </a:t>
            </a:r>
          </a:p>
          <a:p>
            <a:pPr>
              <a:spcAft>
                <a:spcPts val="1200"/>
              </a:spcAft>
            </a:pPr>
            <a:r>
              <a:rPr lang="en-US" sz="1600" dirty="0"/>
              <a:t>However, </a:t>
            </a:r>
            <a:r>
              <a:rPr lang="en-US" sz="1600" dirty="0" err="1"/>
              <a:t>eMTC</a:t>
            </a:r>
            <a:r>
              <a:rPr lang="en-US" sz="1600" dirty="0"/>
              <a:t> can only be deployed in in-band operation mode as part of a LTE carrier. Furthermore, </a:t>
            </a:r>
            <a:r>
              <a:rPr lang="en-US" sz="1600" dirty="0" err="1"/>
              <a:t>eMTC</a:t>
            </a:r>
            <a:r>
              <a:rPr lang="en-US" sz="1600" dirty="0"/>
              <a:t> operates on a narrowband concept, which may not use all available PRBs in different allowable bandwidths. </a:t>
            </a:r>
          </a:p>
          <a:p>
            <a:pPr>
              <a:spcAft>
                <a:spcPts val="1200"/>
              </a:spcAft>
            </a:pPr>
            <a:r>
              <a:rPr lang="en-US" sz="1600" dirty="0"/>
              <a:t>Therefore, it is desired to introduce stand-alone </a:t>
            </a:r>
            <a:r>
              <a:rPr lang="en-US" sz="1600" dirty="0" err="1"/>
              <a:t>eMTC</a:t>
            </a:r>
            <a:r>
              <a:rPr lang="en-US" sz="1600" dirty="0"/>
              <a:t> that can efficiently utilize all available PRBs and OFDM symbols within the carrier. Furthermore, NR coexistence study should be performed to ensure good coexistence and co-deployment with NR.</a:t>
            </a:r>
          </a:p>
          <a:p>
            <a:pPr>
              <a:spcAft>
                <a:spcPts val="1200"/>
              </a:spcAft>
            </a:pPr>
            <a:r>
              <a:rPr lang="en-US" sz="1600" dirty="0"/>
              <a:t>Further enhancements to improve spectral efficiency and power consumption are also desired in Rel-16.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defTabSz="914400">
              <a:spcBef>
                <a:spcPct val="20000"/>
              </a:spcBef>
            </a:pPr>
            <a:r>
              <a:rPr lang="en-US" sz="2400" dirty="0">
                <a:latin typeface="Nokia Pure Headline Light" panose="020B0304040602060303" pitchFamily="34" charset="0"/>
                <a:ea typeface="+mn-ea"/>
                <a:cs typeface="+mn-cs"/>
              </a:rPr>
              <a:t>Motivation</a:t>
            </a:r>
          </a:p>
        </p:txBody>
      </p:sp>
    </p:spTree>
    <p:extLst>
      <p:ext uri="{BB962C8B-B14F-4D97-AF65-F5344CB8AC3E}">
        <p14:creationId xmlns:p14="http://schemas.microsoft.com/office/powerpoint/2010/main" val="38059676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365760" y="1005840"/>
            <a:ext cx="5577840" cy="3867150"/>
          </a:xfrm>
        </p:spPr>
        <p:txBody>
          <a:bodyPr/>
          <a:lstStyle/>
          <a:p>
            <a:pPr>
              <a:spcAft>
                <a:spcPts val="1200"/>
              </a:spcAft>
            </a:pPr>
            <a:r>
              <a:rPr lang="en-US" sz="1600" dirty="0"/>
              <a:t>As LTE is re-farmed to NR, an </a:t>
            </a:r>
            <a:r>
              <a:rPr lang="en-US" sz="1600" dirty="0" err="1"/>
              <a:t>eMTC</a:t>
            </a:r>
            <a:r>
              <a:rPr lang="en-US" sz="1600" dirty="0"/>
              <a:t> carrier can be deployed together with NR to support </a:t>
            </a:r>
            <a:r>
              <a:rPr lang="en-US" sz="1600" dirty="0" err="1"/>
              <a:t>mMTC</a:t>
            </a:r>
            <a:r>
              <a:rPr lang="en-US" sz="1600" dirty="0"/>
              <a:t> services. </a:t>
            </a:r>
          </a:p>
          <a:p>
            <a:pPr>
              <a:spcAft>
                <a:spcPts val="1200"/>
              </a:spcAft>
            </a:pPr>
            <a:r>
              <a:rPr lang="en-US" sz="1600" dirty="0"/>
              <a:t>Legacy </a:t>
            </a:r>
            <a:r>
              <a:rPr lang="en-US" sz="1600" dirty="0" err="1"/>
              <a:t>eMTC</a:t>
            </a:r>
            <a:r>
              <a:rPr lang="en-US" sz="1600" dirty="0"/>
              <a:t> UEs can access the carrier in a backward compatible manner. However, they will not be able to utilize all OFDM symbols and PRBs.</a:t>
            </a:r>
          </a:p>
          <a:p>
            <a:pPr lvl="1">
              <a:spcAft>
                <a:spcPts val="1200"/>
              </a:spcAft>
            </a:pPr>
            <a:r>
              <a:rPr lang="en-US" sz="1200" dirty="0"/>
              <a:t>NOTE: Some PRB(s) outside of a narrowband may be allocated to Rel-15 </a:t>
            </a:r>
            <a:r>
              <a:rPr lang="en-US" sz="1200" dirty="0" err="1"/>
              <a:t>eMTC</a:t>
            </a:r>
            <a:r>
              <a:rPr lang="en-US" sz="1200" dirty="0"/>
              <a:t> UEs supporting flexible bandwidth allocation</a:t>
            </a:r>
          </a:p>
          <a:p>
            <a:pPr>
              <a:spcAft>
                <a:spcPts val="1200"/>
              </a:spcAft>
            </a:pPr>
            <a:r>
              <a:rPr lang="en-US" sz="1600" dirty="0"/>
              <a:t>Rel-16 and beyond </a:t>
            </a:r>
            <a:r>
              <a:rPr lang="en-US" sz="1600" dirty="0" err="1"/>
              <a:t>eMTC</a:t>
            </a:r>
            <a:r>
              <a:rPr lang="en-US" sz="1600" dirty="0"/>
              <a:t> UEs can use all OFDM symbols and PRBs.</a:t>
            </a:r>
          </a:p>
          <a:p>
            <a:pPr>
              <a:spcAft>
                <a:spcPts val="1200"/>
              </a:spcAft>
            </a:pPr>
            <a:r>
              <a:rPr lang="en-US" sz="1600" dirty="0"/>
              <a:t>Additional capacity for Rel-16 &amp; beyond devices while maintaining backward compatibility for legacy devices.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defTabSz="914400">
              <a:spcBef>
                <a:spcPct val="20000"/>
              </a:spcBef>
            </a:pPr>
            <a:r>
              <a:rPr lang="en-US" sz="2400" dirty="0">
                <a:latin typeface="Nokia Pure Headline Light" panose="020B0304040602060303" pitchFamily="34" charset="0"/>
                <a:ea typeface="+mn-ea"/>
                <a:cs typeface="+mn-cs"/>
              </a:rPr>
              <a:t>LTE Re-farming to NR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4C8CE841-BB9D-4191-BC79-263D4BD66D9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67400" y="361950"/>
            <a:ext cx="3490417" cy="4248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81543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365760" y="1005840"/>
            <a:ext cx="8497887" cy="2631713"/>
          </a:xfrm>
        </p:spPr>
        <p:txBody>
          <a:bodyPr/>
          <a:lstStyle/>
          <a:p>
            <a:pPr lvl="0" hangingPunct="0">
              <a:spcAft>
                <a:spcPts val="1200"/>
              </a:spcAft>
            </a:pPr>
            <a:r>
              <a:rPr lang="en-US" sz="2000" dirty="0">
                <a:solidFill>
                  <a:schemeClr val="tx1"/>
                </a:solidFill>
              </a:rPr>
              <a:t>Ability to use all OFDM symbols in a subframe</a:t>
            </a:r>
            <a:r>
              <a:rPr lang="en-US" sz="2000" dirty="0"/>
              <a:t> </a:t>
            </a:r>
            <a:r>
              <a:rPr lang="en-US" sz="2000" dirty="0">
                <a:solidFill>
                  <a:schemeClr val="bg1">
                    <a:lumMod val="75000"/>
                  </a:schemeClr>
                </a:solidFill>
              </a:rPr>
              <a:t>[RAN1 lead, RAN2]</a:t>
            </a:r>
          </a:p>
          <a:p>
            <a:pPr lvl="1" hangingPunct="0">
              <a:spcAft>
                <a:spcPts val="1200"/>
              </a:spcAft>
            </a:pPr>
            <a:r>
              <a:rPr lang="en-US" sz="1600" dirty="0"/>
              <a:t>Support using all OFDM symbols for MPDCCH and PDSCH.</a:t>
            </a:r>
          </a:p>
          <a:p>
            <a:pPr lvl="0" hangingPunct="0">
              <a:spcAft>
                <a:spcPts val="1200"/>
              </a:spcAft>
            </a:pPr>
            <a:r>
              <a:rPr lang="en-US" sz="2000" dirty="0">
                <a:solidFill>
                  <a:schemeClr val="tx1"/>
                </a:solidFill>
              </a:rPr>
              <a:t>More flexible resource allocation for different carrier</a:t>
            </a:r>
            <a:r>
              <a:rPr lang="en-US" sz="2000" dirty="0"/>
              <a:t> </a:t>
            </a:r>
            <a:r>
              <a:rPr lang="en-US" sz="2000" dirty="0">
                <a:solidFill>
                  <a:schemeClr val="bg1">
                    <a:lumMod val="75000"/>
                  </a:schemeClr>
                </a:solidFill>
              </a:rPr>
              <a:t>[RAN1 lead, RAN2]</a:t>
            </a:r>
          </a:p>
          <a:p>
            <a:pPr lvl="1">
              <a:spcAft>
                <a:spcPts val="1200"/>
              </a:spcAft>
            </a:pPr>
            <a:r>
              <a:rPr lang="en-US" sz="1600" dirty="0"/>
              <a:t>Support for more flexible PDSCH/PUSCH resource allocation in the frequency domain to be able to utilize all resource blocks in the carrier.</a:t>
            </a:r>
            <a:endParaRPr lang="en-US" sz="3200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defTabSz="914400">
              <a:spcBef>
                <a:spcPct val="20000"/>
              </a:spcBef>
            </a:pPr>
            <a:r>
              <a:rPr lang="en-US" sz="2400" dirty="0">
                <a:latin typeface="Nokia Pure Headline Light" panose="020B0304040602060303" pitchFamily="34" charset="0"/>
                <a:ea typeface="+mn-ea"/>
                <a:cs typeface="+mn-cs"/>
              </a:rPr>
              <a:t>Stand-alone </a:t>
            </a:r>
            <a:r>
              <a:rPr lang="en-US" sz="2400" dirty="0" err="1">
                <a:latin typeface="Nokia Pure Headline Light" panose="020B0304040602060303" pitchFamily="34" charset="0"/>
                <a:ea typeface="+mn-ea"/>
                <a:cs typeface="+mn-cs"/>
              </a:rPr>
              <a:t>eMTC</a:t>
            </a:r>
            <a:endParaRPr lang="en-US" sz="2400" dirty="0">
              <a:latin typeface="Nokia Pure Headline Light" panose="020B0304040602060303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4978813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365760" y="1005840"/>
            <a:ext cx="8497887" cy="2631713"/>
          </a:xfrm>
        </p:spPr>
        <p:txBody>
          <a:bodyPr/>
          <a:lstStyle/>
          <a:p>
            <a:pPr lvl="0" hangingPunct="0">
              <a:spcAft>
                <a:spcPts val="1200"/>
              </a:spcAft>
            </a:pPr>
            <a:r>
              <a:rPr lang="en-US" sz="2000" dirty="0">
                <a:solidFill>
                  <a:schemeClr val="tx1"/>
                </a:solidFill>
              </a:rPr>
              <a:t>Spectrum sharing between </a:t>
            </a:r>
            <a:r>
              <a:rPr lang="en-US" sz="2000" dirty="0" err="1">
                <a:solidFill>
                  <a:schemeClr val="tx1"/>
                </a:solidFill>
              </a:rPr>
              <a:t>eMTC</a:t>
            </a:r>
            <a:r>
              <a:rPr lang="en-US" sz="2000" dirty="0">
                <a:solidFill>
                  <a:schemeClr val="tx1"/>
                </a:solidFill>
              </a:rPr>
              <a:t> and NR</a:t>
            </a:r>
            <a:r>
              <a:rPr lang="en-US" sz="2000" dirty="0"/>
              <a:t> </a:t>
            </a:r>
            <a:r>
              <a:rPr lang="en-US" sz="2000" dirty="0">
                <a:solidFill>
                  <a:schemeClr val="bg1">
                    <a:lumMod val="75000"/>
                  </a:schemeClr>
                </a:solidFill>
              </a:rPr>
              <a:t>[RAN4 lead]</a:t>
            </a:r>
          </a:p>
          <a:p>
            <a:pPr lvl="1" hangingPunct="0">
              <a:spcAft>
                <a:spcPts val="1200"/>
              </a:spcAft>
            </a:pPr>
            <a:r>
              <a:rPr lang="en-US" sz="1600" dirty="0"/>
              <a:t>Study coexistence and co-deployment of </a:t>
            </a:r>
            <a:r>
              <a:rPr lang="en-US" sz="1600" dirty="0" err="1"/>
              <a:t>eMTC</a:t>
            </a:r>
            <a:r>
              <a:rPr lang="en-US" sz="1600" dirty="0"/>
              <a:t> and NR (e.g. interference, guard-bands, dynamic range).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defTabSz="914400">
              <a:spcBef>
                <a:spcPct val="20000"/>
              </a:spcBef>
            </a:pPr>
            <a:r>
              <a:rPr lang="en-US" sz="2400" dirty="0">
                <a:latin typeface="Nokia Pure Headline Light" panose="020B0304040602060303" pitchFamily="34" charset="0"/>
                <a:ea typeface="+mn-ea"/>
                <a:cs typeface="+mn-cs"/>
              </a:rPr>
              <a:t>Coexistence with NR</a:t>
            </a:r>
          </a:p>
        </p:txBody>
      </p:sp>
    </p:spTree>
    <p:extLst>
      <p:ext uri="{BB962C8B-B14F-4D97-AF65-F5344CB8AC3E}">
        <p14:creationId xmlns:p14="http://schemas.microsoft.com/office/powerpoint/2010/main" val="2471537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365760" y="1005840"/>
            <a:ext cx="8497887" cy="2631713"/>
          </a:xfrm>
        </p:spPr>
        <p:txBody>
          <a:bodyPr/>
          <a:lstStyle/>
          <a:p>
            <a:pPr lvl="0" hangingPunct="0">
              <a:spcAft>
                <a:spcPts val="1200"/>
              </a:spcAft>
            </a:pPr>
            <a:r>
              <a:rPr lang="en-US" sz="2000" dirty="0">
                <a:solidFill>
                  <a:schemeClr val="tx1"/>
                </a:solidFill>
              </a:rPr>
              <a:t>CSI-RS support </a:t>
            </a:r>
            <a:r>
              <a:rPr lang="en-GB" sz="1600" dirty="0"/>
              <a:t>  </a:t>
            </a:r>
            <a:r>
              <a:rPr lang="en-US" sz="2000" dirty="0">
                <a:solidFill>
                  <a:schemeClr val="bg1">
                    <a:lumMod val="75000"/>
                  </a:schemeClr>
                </a:solidFill>
              </a:rPr>
              <a:t>[RAN1 lead, RAN2]</a:t>
            </a:r>
          </a:p>
          <a:p>
            <a:pPr lvl="1" hangingPunct="0">
              <a:spcAft>
                <a:spcPts val="1200"/>
              </a:spcAft>
            </a:pPr>
            <a:r>
              <a:rPr lang="en-US" sz="1600" dirty="0"/>
              <a:t>Study, and if found beneficial, specify support for CSI-RS.</a:t>
            </a:r>
          </a:p>
          <a:p>
            <a:pPr lvl="0" hangingPunct="0">
              <a:spcAft>
                <a:spcPts val="1200"/>
              </a:spcAft>
            </a:pPr>
            <a:r>
              <a:rPr lang="en-US" sz="2000" dirty="0">
                <a:solidFill>
                  <a:schemeClr val="tx1"/>
                </a:solidFill>
              </a:rPr>
              <a:t>Reduce DCI overhead</a:t>
            </a:r>
            <a:r>
              <a:rPr lang="en-US" sz="2000" dirty="0"/>
              <a:t> </a:t>
            </a:r>
            <a:r>
              <a:rPr lang="en-US" sz="2000" dirty="0">
                <a:solidFill>
                  <a:schemeClr val="bg1">
                    <a:lumMod val="75000"/>
                  </a:schemeClr>
                </a:solidFill>
              </a:rPr>
              <a:t>[RAN1 lead, RAN2]</a:t>
            </a:r>
          </a:p>
          <a:p>
            <a:pPr lvl="1" hangingPunct="0">
              <a:spcAft>
                <a:spcPts val="1200"/>
              </a:spcAft>
            </a:pPr>
            <a:r>
              <a:rPr lang="en-US" sz="1600" dirty="0"/>
              <a:t>Support</a:t>
            </a:r>
            <a:r>
              <a:rPr lang="en-GB" sz="1050" dirty="0"/>
              <a:t>  </a:t>
            </a:r>
            <a:r>
              <a:rPr lang="en-US" sz="1600" dirty="0"/>
              <a:t> for a single DL/UL DCI scheduling of multiple PDSCH/PUSCH transport blocks. 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defTabSz="914400">
              <a:spcBef>
                <a:spcPct val="20000"/>
              </a:spcBef>
            </a:pPr>
            <a:r>
              <a:rPr lang="en-US" sz="2400" dirty="0">
                <a:latin typeface="Nokia Pure Headline Light" panose="020B0304040602060303" pitchFamily="34" charset="0"/>
                <a:ea typeface="+mn-ea"/>
                <a:cs typeface="+mn-cs"/>
              </a:rPr>
              <a:t>Further Improved Spectral Efficiency</a:t>
            </a:r>
          </a:p>
        </p:txBody>
      </p:sp>
    </p:spTree>
    <p:extLst>
      <p:ext uri="{BB962C8B-B14F-4D97-AF65-F5344CB8AC3E}">
        <p14:creationId xmlns:p14="http://schemas.microsoft.com/office/powerpoint/2010/main" val="28589179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365760" y="1005840"/>
            <a:ext cx="8497887" cy="2631713"/>
          </a:xfrm>
        </p:spPr>
        <p:txBody>
          <a:bodyPr/>
          <a:lstStyle/>
          <a:p>
            <a:pPr lvl="0" hangingPunct="0">
              <a:spcAft>
                <a:spcPts val="1200"/>
              </a:spcAft>
            </a:pPr>
            <a:r>
              <a:rPr lang="en-US" sz="2000" dirty="0">
                <a:solidFill>
                  <a:schemeClr val="tx1"/>
                </a:solidFill>
              </a:rPr>
              <a:t>Common</a:t>
            </a:r>
            <a:r>
              <a:rPr lang="en-GB" sz="1600" dirty="0">
                <a:solidFill>
                  <a:schemeClr val="tx1"/>
                </a:solidFill>
              </a:rPr>
              <a:t> </a:t>
            </a:r>
            <a:r>
              <a:rPr lang="en-US" sz="2000" dirty="0">
                <a:solidFill>
                  <a:schemeClr val="tx1"/>
                </a:solidFill>
              </a:rPr>
              <a:t>System Information parameters for group of cells</a:t>
            </a:r>
            <a:r>
              <a:rPr lang="en-US" sz="2000" dirty="0"/>
              <a:t> </a:t>
            </a:r>
            <a:r>
              <a:rPr lang="en-US" sz="2000" dirty="0">
                <a:solidFill>
                  <a:schemeClr val="bg1">
                    <a:lumMod val="75000"/>
                  </a:schemeClr>
                </a:solidFill>
              </a:rPr>
              <a:t>[RAN2 lead, RAN1]</a:t>
            </a:r>
            <a:r>
              <a:rPr lang="en-US" sz="2000" dirty="0"/>
              <a:t> </a:t>
            </a:r>
          </a:p>
          <a:p>
            <a:pPr lvl="1" hangingPunct="0">
              <a:spcAft>
                <a:spcPts val="1200"/>
              </a:spcAft>
            </a:pPr>
            <a:r>
              <a:rPr lang="en-US" sz="1600" dirty="0"/>
              <a:t>Study, and if found beneficial and feasible with a minimum of physical layer changes, specify support for common system information parameters (i.e., paging configuration, cell reselection configuration) for a group of cells.</a:t>
            </a:r>
          </a:p>
          <a:p>
            <a:pPr marL="0" indent="0" hangingPunct="0">
              <a:buNone/>
            </a:pPr>
            <a:endParaRPr lang="en-US" sz="2000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defTabSz="914400">
              <a:spcBef>
                <a:spcPct val="20000"/>
              </a:spcBef>
            </a:pPr>
            <a:r>
              <a:rPr lang="en-US" sz="2400" dirty="0">
                <a:latin typeface="Nokia Pure Headline Light" panose="020B0304040602060303" pitchFamily="34" charset="0"/>
                <a:ea typeface="+mn-ea"/>
                <a:cs typeface="+mn-cs"/>
              </a:rPr>
              <a:t>Further Improved Power Consumption</a:t>
            </a:r>
          </a:p>
        </p:txBody>
      </p:sp>
    </p:spTree>
    <p:extLst>
      <p:ext uri="{BB962C8B-B14F-4D97-AF65-F5344CB8AC3E}">
        <p14:creationId xmlns:p14="http://schemas.microsoft.com/office/powerpoint/2010/main" val="160891572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1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08400" y="2430463"/>
            <a:ext cx="172720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Nokia White Master with headlin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2016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>
          <a:noFill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defRPr sz="1200" dirty="0" smtClean="0">
            <a:solidFill>
              <a:schemeClr val="bg1"/>
            </a:solidFill>
            <a:latin typeface="Nokia Pure Text Light" panose="020B0403020202020204" pitchFamily="34" charset="0"/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72000" tIns="72000" rIns="72000" bIns="72000" rtlCol="0">
        <a:spAutoFit/>
      </a:bodyPr>
      <a:lstStyle>
        <a:defPPr defTabSz="360000">
          <a:spcAft>
            <a:spcPts val="600"/>
          </a:spcAft>
          <a:tabLst>
            <a:tab pos="360000" algn="l"/>
          </a:tabLst>
          <a:defRPr sz="1200" dirty="0" smtClean="0">
            <a:solidFill>
              <a:schemeClr val="tx2"/>
            </a:solidFill>
            <a:latin typeface="+mn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okia_Pure_PPT_NOKIA_BELL_LABS_V2.2.potx [Read-Only]" id="{C03489B0-BFC3-4E33-A150-032196F786A7}" vid="{C31FC883-3E1A-4EB0-8B32-9C1884BF6976}"/>
    </a:ext>
  </a:extLst>
</a:theme>
</file>

<file path=ppt/theme/theme2.xml><?xml version="1.0" encoding="utf-8"?>
<a:theme xmlns:a="http://schemas.openxmlformats.org/drawingml/2006/main" name="2 Nokia White Master plain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2016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kia_Pure_PPT_NOKIA_BELL_LABS_V2.2.potx [Read-Only]" id="{C03489B0-BFC3-4E33-A150-032196F786A7}" vid="{51B930DB-1F15-4834-A591-125BD5854050}"/>
    </a:ext>
  </a:extLst>
</a:theme>
</file>

<file path=ppt/theme/theme3.xml><?xml version="1.0" encoding="utf-8"?>
<a:theme xmlns:a="http://schemas.openxmlformats.org/drawingml/2006/main" name="3 Nokia Blue Master plain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2016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kia_Pure_PPT_NOKIA_BELL_LABS_V2.2.potx [Read-Only]" id="{C03489B0-BFC3-4E33-A150-032196F786A7}" vid="{CBE39A45-3004-427C-8330-C4E8DE29A5AD}"/>
    </a:ext>
  </a:extLst>
</a:theme>
</file>

<file path=ppt/theme/theme4.xml><?xml version="1.0" encoding="utf-8"?>
<a:theme xmlns:a="http://schemas.openxmlformats.org/drawingml/2006/main" name="4 Nokia Blue Master end slid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2016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kia_Pure_PPT_NOKIA_BELL_LABS_V2.2.potx [Read-Only]" id="{C03489B0-BFC3-4E33-A150-032196F786A7}" vid="{A8B36C1C-9EB5-4A61-8E69-D39736106093}"/>
    </a:ext>
  </a:extLst>
</a:theme>
</file>

<file path=ppt/theme/theme5.xml><?xml version="1.0" encoding="utf-8"?>
<a:theme xmlns:a="http://schemas.openxmlformats.org/drawingml/2006/main" name="5 Nokia White Master end slid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2016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kia_Pure_PPT_NOKIA_BELL_LABS_V2.2.potx [Read-Only]" id="{C03489B0-BFC3-4E33-A150-032196F786A7}" vid="{0DA484DB-88ED-4CBC-B4DF-4039106A8493}"/>
    </a:ext>
  </a:extLst>
</a:theme>
</file>

<file path=ppt/theme/theme6.xml><?xml version="1.0" encoding="utf-8"?>
<a:theme xmlns:a="http://schemas.openxmlformats.org/drawingml/2006/main" name="1_NET_PPT_Temp_Arial_Macro_Free_v53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dirty="0" err="1" smtClean="0">
            <a:latin typeface="+mn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T_PPT_Temp_Arial_Macro_Free_v51" id="{8D803308-784A-4915-9600-984AB2AA7C57}" vid="{40DA430F-9525-450C-A1C3-970D65CC2B3B}"/>
    </a:ext>
  </a:extLst>
</a:theme>
</file>

<file path=ppt/theme/theme7.xml><?xml version="1.0" encoding="utf-8"?>
<a:theme xmlns:a="http://schemas.openxmlformats.org/drawingml/2006/main" name="Nokia_PowerPoint_Template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Master Them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lIns="0" tIns="0" rIns="0" bIns="0" rtlCol="0" anchor="ctr" anchorCtr="0"/>
      <a:lstStyle>
        <a:defPPr algn="ctr" fontAlgn="auto">
          <a:spcBef>
            <a:spcPts val="0"/>
          </a:spcBef>
          <a:spcAft>
            <a:spcPts val="0"/>
          </a:spcAft>
          <a:defRPr sz="1050"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Nokia PowerPoint Template Arial v13" id="{6D46BB1C-DA73-4831-A180-0E637FA5DA40}" vid="{95AB93D0-D871-4594-8FF8-938B8BFFF307}"/>
    </a:ext>
  </a:extLst>
</a:theme>
</file>

<file path=ppt/theme/theme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9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4F46A49E79AD742B3172523306D5317" ma:contentTypeVersion="0" ma:contentTypeDescription="Create a new document." ma:contentTypeScope="" ma:versionID="b3148c416ae16d325a928d3560fa1cbd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c64490b4aec6201516c3a874156f37b2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8EC05708-EB99-4733-B751-76C8CAF78D1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3F8E026C-EF1A-41E6-8EBA-EA92EE937B24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192EB145-C5D8-45C6-B5F9-3B11E3E5ECF5}">
  <ds:schemaRefs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Nokia_Pure_PPT_NET_V1</Template>
  <TotalTime>0</TotalTime>
  <Words>441</Words>
  <Application>Microsoft Office PowerPoint</Application>
  <PresentationFormat>On-screen Show (16:9)</PresentationFormat>
  <Paragraphs>33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7</vt:i4>
      </vt:variant>
      <vt:variant>
        <vt:lpstr>Slide Titles</vt:lpstr>
      </vt:variant>
      <vt:variant>
        <vt:i4>8</vt:i4>
      </vt:variant>
    </vt:vector>
  </HeadingPairs>
  <TitlesOfParts>
    <vt:vector size="23" baseType="lpstr">
      <vt:lpstr>Arial</vt:lpstr>
      <vt:lpstr>Calibri</vt:lpstr>
      <vt:lpstr>Lucida Grande</vt:lpstr>
      <vt:lpstr>Nokia Pure Headline Light</vt:lpstr>
      <vt:lpstr>Nokia Pure Headline Ultra Light</vt:lpstr>
      <vt:lpstr>Nokia Pure Text</vt:lpstr>
      <vt:lpstr>Nokia Pure Text Light</vt:lpstr>
      <vt:lpstr>ヒラギノ角ゴ Pro W3</vt:lpstr>
      <vt:lpstr>Nokia White Master with headline</vt:lpstr>
      <vt:lpstr>2 Nokia White Master plain</vt:lpstr>
      <vt:lpstr>3 Nokia Blue Master plain</vt:lpstr>
      <vt:lpstr>4 Nokia Blue Master end slide</vt:lpstr>
      <vt:lpstr>5 Nokia White Master end slide</vt:lpstr>
      <vt:lpstr>1_NET_PPT_Temp_Arial_Macro_Free_v53</vt:lpstr>
      <vt:lpstr>Nokia_PowerPoint_Template</vt:lpstr>
      <vt:lpstr>PowerPoint Presentation</vt:lpstr>
      <vt:lpstr>Motivation</vt:lpstr>
      <vt:lpstr>LTE Re-farming to NR</vt:lpstr>
      <vt:lpstr>Stand-alone eMTC</vt:lpstr>
      <vt:lpstr>Coexistence with NR</vt:lpstr>
      <vt:lpstr>Further Improved Spectral Efficiency</vt:lpstr>
      <vt:lpstr>Further Improved Power Consumption</vt:lpstr>
      <vt:lpstr>PowerPoint Presentation</vt:lpstr>
    </vt:vector>
  </TitlesOfParts>
  <Manager/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2016-01-22T14:55:16Z</dcterms:created>
  <dcterms:modified xsi:type="dcterms:W3CDTF">2018-03-12T01:13:08Z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0x01010044F46A49E79AD742B3172523306D5317</vt:lpwstr>
  </property>
</Properties>
</file>