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vsdx" ContentType="application/vnd.ms-visio.drawing"/>
  <Default Extension="vml" ContentType="application/vnd.openxmlformats-officedocument.vmlDrawing"/>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slideLayouts/slideLayout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heme/themeOverride1.xml" ContentType="application/vnd.openxmlformats-officedocument.themeOverr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theme/themeOverride2.xml" ContentType="application/vnd.openxmlformats-officedocument.themeOverr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3">
  <p:sldMasterIdLst>
    <p:sldMasterId id="2147483697" r:id="rId1"/>
    <p:sldMasterId id="2147483650" r:id="rId2"/>
    <p:sldMasterId id="2147483699" r:id="rId3"/>
  </p:sldMasterIdLst>
  <p:notesMasterIdLst>
    <p:notesMasterId r:id="rId11"/>
  </p:notesMasterIdLst>
  <p:handoutMasterIdLst>
    <p:handoutMasterId r:id="rId12"/>
  </p:handoutMasterIdLst>
  <p:sldIdLst>
    <p:sldId id="1313" r:id="rId4"/>
    <p:sldId id="1318" r:id="rId5"/>
    <p:sldId id="1317" r:id="rId6"/>
    <p:sldId id="1312" r:id="rId7"/>
    <p:sldId id="1319" r:id="rId8"/>
    <p:sldId id="1320" r:id="rId9"/>
    <p:sldId id="1321" r:id="rId10"/>
  </p:sldIdLst>
  <p:sldSz cx="12195175" cy="6858000"/>
  <p:notesSz cx="6858000" cy="9144000"/>
  <p:defaultTextStyle>
    <a:defPPr>
      <a:defRPr lang="zh-CN"/>
    </a:defPPr>
    <a:lvl1pPr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1pPr>
    <a:lvl2pPr marL="4572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2pPr>
    <a:lvl3pPr marL="9144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3pPr>
    <a:lvl4pPr marL="13716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4pPr>
    <a:lvl5pPr marL="18288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5pPr>
    <a:lvl6pPr marL="2286000" algn="l" defTabSz="914400" rtl="0" eaLnBrk="1" latinLnBrk="0" hangingPunct="1">
      <a:defRPr b="1" kern="1200">
        <a:solidFill>
          <a:schemeClr val="tx1"/>
        </a:solidFill>
        <a:latin typeface="Arial" charset="0"/>
        <a:ea typeface="宋体" pitchFamily="2" charset="-122"/>
        <a:cs typeface="+mn-cs"/>
      </a:defRPr>
    </a:lvl6pPr>
    <a:lvl7pPr marL="2743200" algn="l" defTabSz="914400" rtl="0" eaLnBrk="1" latinLnBrk="0" hangingPunct="1">
      <a:defRPr b="1" kern="1200">
        <a:solidFill>
          <a:schemeClr val="tx1"/>
        </a:solidFill>
        <a:latin typeface="Arial" charset="0"/>
        <a:ea typeface="宋体" pitchFamily="2" charset="-122"/>
        <a:cs typeface="+mn-cs"/>
      </a:defRPr>
    </a:lvl7pPr>
    <a:lvl8pPr marL="3200400" algn="l" defTabSz="914400" rtl="0" eaLnBrk="1" latinLnBrk="0" hangingPunct="1">
      <a:defRPr b="1" kern="1200">
        <a:solidFill>
          <a:schemeClr val="tx1"/>
        </a:solidFill>
        <a:latin typeface="Arial" charset="0"/>
        <a:ea typeface="宋体" pitchFamily="2" charset="-122"/>
        <a:cs typeface="+mn-cs"/>
      </a:defRPr>
    </a:lvl8pPr>
    <a:lvl9pPr marL="3657600" algn="l" defTabSz="914400" rtl="0" eaLnBrk="1" latinLnBrk="0" hangingPunct="1">
      <a:defRPr b="1" kern="1200">
        <a:solidFill>
          <a:schemeClr val="tx1"/>
        </a:solidFill>
        <a:latin typeface="Arial" charset="0"/>
        <a:ea typeface="宋体" pitchFamily="2" charset="-122"/>
        <a:cs typeface="+mn-cs"/>
      </a:defRPr>
    </a:lvl9pPr>
  </p:defaultTextStyle>
  <p:extLst>
    <p:ext uri="{EFAFB233-063F-42B5-8137-9DF3F51BA10A}">
      <p15:sldGuideLst xmlns:p15="http://schemas.microsoft.com/office/powerpoint/2012/main">
        <p15:guide id="1" orient="horz" pos="518">
          <p15:clr>
            <a:srgbClr val="A4A3A4"/>
          </p15:clr>
        </p15:guide>
        <p15:guide id="2" orient="horz" pos="752">
          <p15:clr>
            <a:srgbClr val="A4A3A4"/>
          </p15:clr>
        </p15:guide>
        <p15:guide id="3" pos="462"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tan zhu" initials="" lastIdx="12"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50021"/>
    <a:srgbClr val="3333CC"/>
    <a:srgbClr val="990000"/>
    <a:srgbClr val="005A9E"/>
    <a:srgbClr val="000000"/>
    <a:srgbClr val="C86138"/>
    <a:srgbClr val="CC0099"/>
    <a:srgbClr val="CC3300"/>
    <a:srgbClr val="FFFF66"/>
    <a:srgbClr val="FCFC3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C4B1156A-380E-4F78-BDF5-A606A8083BF9}" styleName="Medium Style 4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532" autoAdjust="0"/>
    <p:restoredTop sz="94434" autoAdjust="0"/>
  </p:normalViewPr>
  <p:slideViewPr>
    <p:cSldViewPr snapToGrid="0">
      <p:cViewPr varScale="1">
        <p:scale>
          <a:sx n="113" d="100"/>
          <a:sy n="113" d="100"/>
        </p:scale>
        <p:origin x="516" y="96"/>
      </p:cViewPr>
      <p:guideLst>
        <p:guide orient="horz" pos="518"/>
        <p:guide orient="horz" pos="752"/>
        <p:guide pos="462"/>
      </p:guideLst>
    </p:cSldViewPr>
  </p:slideViewPr>
  <p:outlineViewPr>
    <p:cViewPr>
      <p:scale>
        <a:sx n="33" d="100"/>
        <a:sy n="33" d="100"/>
      </p:scale>
      <p:origin x="0" y="-10998"/>
    </p:cViewPr>
  </p:outlineViewPr>
  <p:notesTextViewPr>
    <p:cViewPr>
      <p:scale>
        <a:sx n="1" d="1"/>
        <a:sy n="1" d="1"/>
      </p:scale>
      <p:origin x="0" y="0"/>
    </p:cViewPr>
  </p:notesTextViewPr>
  <p:sorterViewPr>
    <p:cViewPr>
      <p:scale>
        <a:sx n="70" d="100"/>
        <a:sy n="70" d="100"/>
      </p:scale>
      <p:origin x="0" y="-2058"/>
    </p:cViewPr>
  </p:sorterViewPr>
  <p:notesViewPr>
    <p:cSldViewPr snapToGrid="0">
      <p:cViewPr varScale="1">
        <p:scale>
          <a:sx n="55" d="100"/>
          <a:sy n="55" d="100"/>
        </p:scale>
        <p:origin x="1962" y="7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commentAuthors" Target="commentAuthors.xml"/><Relationship Id="rId3" Type="http://schemas.openxmlformats.org/officeDocument/2006/relationships/slideMaster" Target="slideMasters/slideMaster3.xml"/><Relationship Id="rId7" Type="http://schemas.openxmlformats.org/officeDocument/2006/relationships/slide" Target="slides/slide4.xml"/><Relationship Id="rId12" Type="http://schemas.openxmlformats.org/officeDocument/2006/relationships/handoutMaster" Target="handoutMasters/handoutMaster1.xml"/><Relationship Id="rId17"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notesMaster" Target="notesMasters/notesMaster1.xml"/><Relationship Id="rId5" Type="http://schemas.openxmlformats.org/officeDocument/2006/relationships/slide" Target="slides/slide2.xml"/><Relationship Id="rId15" Type="http://schemas.openxmlformats.org/officeDocument/2006/relationships/viewProps" Target="viewProps.xml"/><Relationship Id="rId10" Type="http://schemas.openxmlformats.org/officeDocument/2006/relationships/slide" Target="slides/slide7.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presProps" Target="presProps.xml"/></Relationships>
</file>

<file path=ppt/charts/_rels/chart1.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package" Target="../embeddings/Microsoft_Excel_Worksheet1.xlsx"/></Relationships>
</file>

<file path=ppt/charts/_rels/chart2.xml.rels><?xml version="1.0" encoding="UTF-8" standalone="yes"?>
<Relationships xmlns="http://schemas.openxmlformats.org/package/2006/relationships"><Relationship Id="rId3" Type="http://schemas.openxmlformats.org/officeDocument/2006/relationships/themeOverride" Target="../theme/themeOverride2.xml"/><Relationship Id="rId2" Type="http://schemas.microsoft.com/office/2011/relationships/chartColorStyle" Target="colors2.xml"/><Relationship Id="rId1" Type="http://schemas.microsoft.com/office/2011/relationships/chartStyle" Target="style2.xml"/><Relationship Id="rId4" Type="http://schemas.openxmlformats.org/officeDocument/2006/relationships/package" Target="../embeddings/Microsoft_Excel_Worksheet2.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dirty="0"/>
              <a:t>Handover </a:t>
            </a:r>
            <a:r>
              <a:rPr lang="en-US" dirty="0" smtClean="0"/>
              <a:t>rate(HO/UE/Sec) </a:t>
            </a:r>
            <a:r>
              <a:rPr lang="en-US" altLang="zh-CN" dirty="0" smtClean="0"/>
              <a:t>- Uma</a:t>
            </a:r>
            <a:endParaRPr lang="zh-CN" dirty="0"/>
          </a:p>
        </c:rich>
      </c:tx>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'UMA-9-11-4种子'!$AL$4</c:f>
              <c:strCache>
                <c:ptCount val="1"/>
                <c:pt idx="0">
                  <c:v>3Km/h</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'UMA-9-11-4种子'!$AM$3:$AP$3</c:f>
              <c:strCache>
                <c:ptCount val="3"/>
                <c:pt idx="0">
                  <c:v>0m</c:v>
                </c:pt>
                <c:pt idx="1">
                  <c:v>50m</c:v>
                </c:pt>
                <c:pt idx="2">
                  <c:v>100m</c:v>
                </c:pt>
              </c:strCache>
            </c:strRef>
          </c:cat>
          <c:val>
            <c:numRef>
              <c:f>'UMA-9-11-4种子'!$AM$4:$AP$4</c:f>
              <c:numCache>
                <c:formatCode>0.00</c:formatCode>
                <c:ptCount val="3"/>
                <c:pt idx="0">
                  <c:v>3.6206140350877207E-2</c:v>
                </c:pt>
                <c:pt idx="1">
                  <c:v>1.8574561403508775E-2</c:v>
                </c:pt>
                <c:pt idx="2">
                  <c:v>2.3728070175438591E-2</c:v>
                </c:pt>
              </c:numCache>
            </c:numRef>
          </c:val>
        </c:ser>
        <c:ser>
          <c:idx val="1"/>
          <c:order val="1"/>
          <c:tx>
            <c:strRef>
              <c:f>'UMA-9-11-4种子'!$AL$5</c:f>
              <c:strCache>
                <c:ptCount val="1"/>
                <c:pt idx="0">
                  <c:v>30Km/h</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'UMA-9-11-4种子'!$AM$3:$AP$3</c:f>
              <c:strCache>
                <c:ptCount val="3"/>
                <c:pt idx="0">
                  <c:v>0m</c:v>
                </c:pt>
                <c:pt idx="1">
                  <c:v>50m</c:v>
                </c:pt>
                <c:pt idx="2">
                  <c:v>100m</c:v>
                </c:pt>
              </c:strCache>
            </c:strRef>
          </c:cat>
          <c:val>
            <c:numRef>
              <c:f>'UMA-9-11-4种子'!$AM$5:$AP$5</c:f>
              <c:numCache>
                <c:formatCode>0.00</c:formatCode>
                <c:ptCount val="3"/>
                <c:pt idx="0">
                  <c:v>5.7785087719298266E-2</c:v>
                </c:pt>
                <c:pt idx="1">
                  <c:v>0.11153508771929825</c:v>
                </c:pt>
                <c:pt idx="2">
                  <c:v>0.12280701754385966</c:v>
                </c:pt>
              </c:numCache>
            </c:numRef>
          </c:val>
        </c:ser>
        <c:ser>
          <c:idx val="2"/>
          <c:order val="2"/>
          <c:tx>
            <c:strRef>
              <c:f>'UMA-9-11-4种子'!$AL$6</c:f>
              <c:strCache>
                <c:ptCount val="1"/>
                <c:pt idx="0">
                  <c:v>60Km/h</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'UMA-9-11-4种子'!$AM$3:$AP$3</c:f>
              <c:strCache>
                <c:ptCount val="3"/>
                <c:pt idx="0">
                  <c:v>0m</c:v>
                </c:pt>
                <c:pt idx="1">
                  <c:v>50m</c:v>
                </c:pt>
                <c:pt idx="2">
                  <c:v>100m</c:v>
                </c:pt>
              </c:strCache>
            </c:strRef>
          </c:cat>
          <c:val>
            <c:numRef>
              <c:f>'UMA-9-11-4种子'!$AM$6:$AP$6</c:f>
              <c:numCache>
                <c:formatCode>0.00</c:formatCode>
                <c:ptCount val="3"/>
                <c:pt idx="0">
                  <c:v>9.7500000000000017E-2</c:v>
                </c:pt>
                <c:pt idx="1">
                  <c:v>0.19171052631578944</c:v>
                </c:pt>
                <c:pt idx="2">
                  <c:v>0.23186403508771933</c:v>
                </c:pt>
              </c:numCache>
            </c:numRef>
          </c:val>
        </c:ser>
        <c:ser>
          <c:idx val="3"/>
          <c:order val="3"/>
          <c:tx>
            <c:strRef>
              <c:f>'UMA-9-11-4种子'!$AL$7</c:f>
              <c:strCache>
                <c:ptCount val="1"/>
                <c:pt idx="0">
                  <c:v>160Km/h</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'UMA-9-11-4种子'!$AM$3:$AP$3</c:f>
              <c:strCache>
                <c:ptCount val="3"/>
                <c:pt idx="0">
                  <c:v>0m</c:v>
                </c:pt>
                <c:pt idx="1">
                  <c:v>50m</c:v>
                </c:pt>
                <c:pt idx="2">
                  <c:v>100m</c:v>
                </c:pt>
              </c:strCache>
            </c:strRef>
          </c:cat>
          <c:val>
            <c:numRef>
              <c:f>'UMA-9-11-4种子'!$AM$7:$AP$7</c:f>
              <c:numCache>
                <c:formatCode>0.00</c:formatCode>
                <c:ptCount val="3"/>
                <c:pt idx="0">
                  <c:v>0.23020467836257308</c:v>
                </c:pt>
                <c:pt idx="1">
                  <c:v>0.38643274853801168</c:v>
                </c:pt>
                <c:pt idx="2">
                  <c:v>0.45798245614035088</c:v>
                </c:pt>
              </c:numCache>
            </c:numRef>
          </c:val>
        </c:ser>
        <c:dLbls>
          <c:showLegendKey val="0"/>
          <c:showVal val="1"/>
          <c:showCatName val="0"/>
          <c:showSerName val="0"/>
          <c:showPercent val="0"/>
          <c:showBubbleSize val="0"/>
        </c:dLbls>
        <c:gapWidth val="219"/>
        <c:overlap val="-27"/>
        <c:axId val="222573856"/>
        <c:axId val="222574416"/>
      </c:barChart>
      <c:catAx>
        <c:axId val="22257385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222574416"/>
        <c:crosses val="autoZero"/>
        <c:auto val="1"/>
        <c:lblAlgn val="ctr"/>
        <c:lblOffset val="100"/>
        <c:noMultiLvlLbl val="0"/>
      </c:catAx>
      <c:valAx>
        <c:axId val="222574416"/>
        <c:scaling>
          <c:orientation val="minMax"/>
        </c:scaling>
        <c:delete val="0"/>
        <c:axPos val="l"/>
        <c:majorGridlines>
          <c:spPr>
            <a:ln w="9525" cap="flat" cmpd="sng" algn="ctr">
              <a:solidFill>
                <a:schemeClr val="tx1">
                  <a:lumMod val="15000"/>
                  <a:lumOff val="85000"/>
                </a:schemeClr>
              </a:solidFill>
              <a:round/>
            </a:ln>
            <a:effectLst/>
          </c:spPr>
        </c:majorGridlines>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222573856"/>
        <c:crosses val="autoZero"/>
        <c:crossBetween val="between"/>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dirty="0"/>
              <a:t>HOF rate</a:t>
            </a:r>
            <a:r>
              <a:rPr lang="en-US" dirty="0" smtClean="0"/>
              <a:t>(%) </a:t>
            </a:r>
            <a:r>
              <a:rPr lang="en-US" altLang="zh-CN" dirty="0" smtClean="0"/>
              <a:t>- Uma</a:t>
            </a:r>
            <a:endParaRPr lang="en-US" dirty="0"/>
          </a:p>
        </c:rich>
      </c:tx>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'UMA-9-11-4种子'!$AL$11</c:f>
              <c:strCache>
                <c:ptCount val="1"/>
                <c:pt idx="0">
                  <c:v>3Km/h</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'UMA-9-11-4种子'!$AM$10:$AP$10</c:f>
              <c:strCache>
                <c:ptCount val="3"/>
                <c:pt idx="0">
                  <c:v>0m</c:v>
                </c:pt>
                <c:pt idx="1">
                  <c:v>50m</c:v>
                </c:pt>
                <c:pt idx="2">
                  <c:v>100m</c:v>
                </c:pt>
              </c:strCache>
            </c:strRef>
          </c:cat>
          <c:val>
            <c:numRef>
              <c:f>'UMA-9-11-4种子'!$AM$11:$AP$11</c:f>
              <c:numCache>
                <c:formatCode>0%</c:formatCode>
                <c:ptCount val="3"/>
                <c:pt idx="0">
                  <c:v>5.9357964869775903E-2</c:v>
                </c:pt>
                <c:pt idx="1">
                  <c:v>0.5844155844155845</c:v>
                </c:pt>
                <c:pt idx="2">
                  <c:v>0.87615526802218124</c:v>
                </c:pt>
              </c:numCache>
            </c:numRef>
          </c:val>
        </c:ser>
        <c:ser>
          <c:idx val="1"/>
          <c:order val="1"/>
          <c:tx>
            <c:strRef>
              <c:f>'UMA-9-11-4种子'!$AL$12</c:f>
              <c:strCache>
                <c:ptCount val="1"/>
                <c:pt idx="0">
                  <c:v>30Km/h</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'UMA-9-11-4种子'!$AM$10:$AP$10</c:f>
              <c:strCache>
                <c:ptCount val="3"/>
                <c:pt idx="0">
                  <c:v>0m</c:v>
                </c:pt>
                <c:pt idx="1">
                  <c:v>50m</c:v>
                </c:pt>
                <c:pt idx="2">
                  <c:v>100m</c:v>
                </c:pt>
              </c:strCache>
            </c:strRef>
          </c:cat>
          <c:val>
            <c:numRef>
              <c:f>'UMA-9-11-4种子'!$AM$12:$AP$12</c:f>
              <c:numCache>
                <c:formatCode>0%</c:formatCode>
                <c:ptCount val="3"/>
                <c:pt idx="0">
                  <c:v>0.171157495256167</c:v>
                </c:pt>
                <c:pt idx="1">
                  <c:v>0.72316162013370044</c:v>
                </c:pt>
                <c:pt idx="2">
                  <c:v>0.88749999999999996</c:v>
                </c:pt>
              </c:numCache>
            </c:numRef>
          </c:val>
        </c:ser>
        <c:ser>
          <c:idx val="2"/>
          <c:order val="2"/>
          <c:tx>
            <c:strRef>
              <c:f>'UMA-9-11-4种子'!$AL$13</c:f>
              <c:strCache>
                <c:ptCount val="1"/>
                <c:pt idx="0">
                  <c:v>60Km/h</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'UMA-9-11-4种子'!$AM$10:$AP$10</c:f>
              <c:strCache>
                <c:ptCount val="3"/>
                <c:pt idx="0">
                  <c:v>0m</c:v>
                </c:pt>
                <c:pt idx="1">
                  <c:v>50m</c:v>
                </c:pt>
                <c:pt idx="2">
                  <c:v>100m</c:v>
                </c:pt>
              </c:strCache>
            </c:strRef>
          </c:cat>
          <c:val>
            <c:numRef>
              <c:f>'UMA-9-11-4种子'!$AM$13:$AP$13</c:f>
              <c:numCache>
                <c:formatCode>0%</c:formatCode>
                <c:ptCount val="3"/>
                <c:pt idx="0">
                  <c:v>0.26810616284300498</c:v>
                </c:pt>
                <c:pt idx="1">
                  <c:v>0.78117135666895465</c:v>
                </c:pt>
                <c:pt idx="2">
                  <c:v>0.91431003499479813</c:v>
                </c:pt>
              </c:numCache>
            </c:numRef>
          </c:val>
        </c:ser>
        <c:ser>
          <c:idx val="3"/>
          <c:order val="3"/>
          <c:tx>
            <c:strRef>
              <c:f>'UMA-9-11-4种子'!$AL$14</c:f>
              <c:strCache>
                <c:ptCount val="1"/>
                <c:pt idx="0">
                  <c:v>160Km/h</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'UMA-9-11-4种子'!$AM$10:$AP$10</c:f>
              <c:strCache>
                <c:ptCount val="3"/>
                <c:pt idx="0">
                  <c:v>0m</c:v>
                </c:pt>
                <c:pt idx="1">
                  <c:v>50m</c:v>
                </c:pt>
                <c:pt idx="2">
                  <c:v>100m</c:v>
                </c:pt>
              </c:strCache>
            </c:strRef>
          </c:cat>
          <c:val>
            <c:numRef>
              <c:f>'UMA-9-11-4种子'!$AM$14:$AP$14</c:f>
              <c:numCache>
                <c:formatCode>0%</c:formatCode>
                <c:ptCount val="3"/>
                <c:pt idx="0">
                  <c:v>0.45827511749015626</c:v>
                </c:pt>
                <c:pt idx="1">
                  <c:v>0.85812651331719136</c:v>
                </c:pt>
                <c:pt idx="2">
                  <c:v>0.93385686011619751</c:v>
                </c:pt>
              </c:numCache>
            </c:numRef>
          </c:val>
        </c:ser>
        <c:dLbls>
          <c:showLegendKey val="0"/>
          <c:showVal val="1"/>
          <c:showCatName val="0"/>
          <c:showSerName val="0"/>
          <c:showPercent val="0"/>
          <c:showBubbleSize val="0"/>
        </c:dLbls>
        <c:gapWidth val="219"/>
        <c:overlap val="-27"/>
        <c:axId val="222578336"/>
        <c:axId val="222578896"/>
      </c:barChart>
      <c:catAx>
        <c:axId val="22257833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222578896"/>
        <c:crosses val="autoZero"/>
        <c:auto val="1"/>
        <c:lblAlgn val="ctr"/>
        <c:lblOffset val="100"/>
        <c:noMultiLvlLbl val="0"/>
      </c:catAx>
      <c:valAx>
        <c:axId val="222578896"/>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222578336"/>
        <c:crosses val="autoZero"/>
        <c:crossBetween val="between"/>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rawings/_rels/vmlDrawing1.vml.rels><?xml version="1.0" encoding="UTF-8" standalone="yes"?>
<Relationships xmlns="http://schemas.openxmlformats.org/package/2006/relationships"><Relationship Id="rId1" Type="http://schemas.openxmlformats.org/officeDocument/2006/relationships/image" Target="../media/image14.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82370" name="矩形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buClrTx/>
              <a:buFontTx/>
              <a:buNone/>
              <a:defRPr sz="1200" b="0"/>
            </a:lvl1pPr>
          </a:lstStyle>
          <a:p>
            <a:endParaRPr lang="en-US" altLang="zh-CN"/>
          </a:p>
        </p:txBody>
      </p:sp>
      <p:sp>
        <p:nvSpPr>
          <p:cNvPr id="1082371" name="矩形 3"/>
          <p:cNvSpPr>
            <a:spLocks noGrp="1" noChangeArrowheads="1"/>
          </p:cNvSpPr>
          <p:nvPr>
            <p:ph type="dt" sz="quarter"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buClrTx/>
              <a:buFontTx/>
              <a:buNone/>
              <a:defRPr sz="1200" b="0"/>
            </a:lvl1pPr>
          </a:lstStyle>
          <a:p>
            <a:endParaRPr lang="en-US" altLang="zh-CN"/>
          </a:p>
        </p:txBody>
      </p:sp>
      <p:sp>
        <p:nvSpPr>
          <p:cNvPr id="1082372" name="矩形 4"/>
          <p:cNvSpPr>
            <a:spLocks noGrp="1" noChangeArrowheads="1"/>
          </p:cNvSpPr>
          <p:nvPr>
            <p:ph type="ftr" sz="quarter" idx="2"/>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buClrTx/>
              <a:buFontTx/>
              <a:buNone/>
              <a:defRPr sz="1200" b="0"/>
            </a:lvl1pPr>
          </a:lstStyle>
          <a:p>
            <a:endParaRPr lang="en-US" altLang="zh-CN"/>
          </a:p>
        </p:txBody>
      </p:sp>
      <p:sp>
        <p:nvSpPr>
          <p:cNvPr id="1082373" name="矩形 5"/>
          <p:cNvSpPr>
            <a:spLocks noGrp="1" noChangeArrowheads="1"/>
          </p:cNvSpPr>
          <p:nvPr>
            <p:ph type="sldNum" sz="quarter" idx="3"/>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buClrTx/>
              <a:buFontTx/>
              <a:buNone/>
              <a:defRPr sz="1200" b="0"/>
            </a:lvl1pPr>
          </a:lstStyle>
          <a:p>
            <a:fld id="{D1302BA7-A8F8-4C6D-AFCA-35A633BB4BD9}" type="slidenum">
              <a:rPr lang="en-US" altLang="zh-CN"/>
              <a:pPr/>
              <a:t>‹#›</a:t>
            </a:fld>
            <a:endParaRPr lang="en-US" altLang="zh-CN"/>
          </a:p>
        </p:txBody>
      </p:sp>
    </p:spTree>
    <p:extLst>
      <p:ext uri="{BB962C8B-B14F-4D97-AF65-F5344CB8AC3E}">
        <p14:creationId xmlns:p14="http://schemas.microsoft.com/office/powerpoint/2010/main" val="11900532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42" name="矩形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buClrTx/>
              <a:buFontTx/>
              <a:buNone/>
              <a:defRPr sz="1200" b="0"/>
            </a:lvl1pPr>
          </a:lstStyle>
          <a:p>
            <a:endParaRPr lang="en-US" altLang="zh-CN"/>
          </a:p>
        </p:txBody>
      </p:sp>
      <p:sp>
        <p:nvSpPr>
          <p:cNvPr id="10243" name="矩形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buClrTx/>
              <a:buFontTx/>
              <a:buNone/>
              <a:defRPr sz="1200" b="0"/>
            </a:lvl1pPr>
          </a:lstStyle>
          <a:p>
            <a:endParaRPr lang="en-US" altLang="zh-CN"/>
          </a:p>
        </p:txBody>
      </p:sp>
      <p:sp>
        <p:nvSpPr>
          <p:cNvPr id="10244" name="矩形 4"/>
          <p:cNvSpPr>
            <a:spLocks noGrp="1" noRot="1" noChangeAspect="1" noChangeArrowheads="1" noTextEdit="1"/>
          </p:cNvSpPr>
          <p:nvPr>
            <p:ph type="sldImg" idx="2"/>
          </p:nvPr>
        </p:nvSpPr>
        <p:spPr bwMode="auto">
          <a:xfrm>
            <a:off x="381000" y="685800"/>
            <a:ext cx="6096000" cy="3429000"/>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10245" name="矩形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0246" name="矩形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buClrTx/>
              <a:buFontTx/>
              <a:buNone/>
              <a:defRPr sz="1200" b="0"/>
            </a:lvl1pPr>
          </a:lstStyle>
          <a:p>
            <a:endParaRPr lang="en-US" altLang="zh-CN"/>
          </a:p>
        </p:txBody>
      </p:sp>
      <p:sp>
        <p:nvSpPr>
          <p:cNvPr id="10247" name="矩形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buClrTx/>
              <a:buFontTx/>
              <a:buNone/>
              <a:defRPr sz="1200" b="0"/>
            </a:lvl1pPr>
          </a:lstStyle>
          <a:p>
            <a:fld id="{05E0B524-39D1-4AA2-8F56-B570DCCF57FB}" type="slidenum">
              <a:rPr lang="en-US" altLang="zh-CN"/>
              <a:pPr/>
              <a:t>‹#›</a:t>
            </a:fld>
            <a:endParaRPr lang="en-US" altLang="zh-CN"/>
          </a:p>
        </p:txBody>
      </p:sp>
    </p:spTree>
    <p:extLst>
      <p:ext uri="{BB962C8B-B14F-4D97-AF65-F5344CB8AC3E}">
        <p14:creationId xmlns:p14="http://schemas.microsoft.com/office/powerpoint/2010/main" val="1517900310"/>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charset="0"/>
        <a:ea typeface="宋体" pitchFamily="2" charset="-122"/>
        <a:cs typeface="+mn-cs"/>
      </a:defRPr>
    </a:lvl1pPr>
    <a:lvl2pPr marL="457200" algn="l" rtl="0" fontAlgn="base">
      <a:spcBef>
        <a:spcPct val="30000"/>
      </a:spcBef>
      <a:spcAft>
        <a:spcPct val="0"/>
      </a:spcAft>
      <a:defRPr sz="1200" kern="1200">
        <a:solidFill>
          <a:schemeClr val="tx1"/>
        </a:solidFill>
        <a:latin typeface="Arial" charset="0"/>
        <a:ea typeface="宋体" pitchFamily="2" charset="-122"/>
        <a:cs typeface="+mn-cs"/>
      </a:defRPr>
    </a:lvl2pPr>
    <a:lvl3pPr marL="914400" algn="l" rtl="0" fontAlgn="base">
      <a:spcBef>
        <a:spcPct val="30000"/>
      </a:spcBef>
      <a:spcAft>
        <a:spcPct val="0"/>
      </a:spcAft>
      <a:defRPr sz="1200" kern="1200">
        <a:solidFill>
          <a:schemeClr val="tx1"/>
        </a:solidFill>
        <a:latin typeface="Arial" charset="0"/>
        <a:ea typeface="宋体" pitchFamily="2" charset="-122"/>
        <a:cs typeface="+mn-cs"/>
      </a:defRPr>
    </a:lvl3pPr>
    <a:lvl4pPr marL="1371600" algn="l" rtl="0" fontAlgn="base">
      <a:spcBef>
        <a:spcPct val="30000"/>
      </a:spcBef>
      <a:spcAft>
        <a:spcPct val="0"/>
      </a:spcAft>
      <a:defRPr sz="1200" kern="1200">
        <a:solidFill>
          <a:schemeClr val="tx1"/>
        </a:solidFill>
        <a:latin typeface="Arial" charset="0"/>
        <a:ea typeface="宋体" pitchFamily="2" charset="-122"/>
        <a:cs typeface="+mn-cs"/>
      </a:defRPr>
    </a:lvl4pPr>
    <a:lvl5pPr marL="1828800" algn="l" rtl="0" fontAlgn="base">
      <a:spcBef>
        <a:spcPct val="30000"/>
      </a:spcBef>
      <a:spcAft>
        <a:spcPct val="0"/>
      </a:spcAft>
      <a:defRPr sz="1200" kern="1200">
        <a:solidFill>
          <a:schemeClr val="tx1"/>
        </a:solidFill>
        <a:latin typeface="Arial"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altLang="zh-CN" dirty="0" smtClean="0"/>
          </a:p>
        </p:txBody>
      </p:sp>
      <p:sp>
        <p:nvSpPr>
          <p:cNvPr id="4" name="灯片编号占位符 3"/>
          <p:cNvSpPr>
            <a:spLocks noGrp="1"/>
          </p:cNvSpPr>
          <p:nvPr>
            <p:ph type="sldNum" sz="quarter" idx="10"/>
          </p:nvPr>
        </p:nvSpPr>
        <p:spPr/>
        <p:txBody>
          <a:bodyPr/>
          <a:lstStyle/>
          <a:p>
            <a:fld id="{76AB7E2C-66E0-4BC9-AA3F-12E125C9213F}" type="slidenum">
              <a:rPr lang="zh-CN" altLang="en-US" smtClean="0"/>
              <a:pPr/>
              <a:t>4</a:t>
            </a:fld>
            <a:endParaRPr lang="zh-CN" altLang="en-US"/>
          </a:p>
        </p:txBody>
      </p:sp>
    </p:spTree>
    <p:extLst>
      <p:ext uri="{BB962C8B-B14F-4D97-AF65-F5344CB8AC3E}">
        <p14:creationId xmlns:p14="http://schemas.microsoft.com/office/powerpoint/2010/main" val="170815572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1868556" y="4196522"/>
            <a:ext cx="7456488" cy="1419225"/>
          </a:xfrm>
          <a:prstGeom prst="rect">
            <a:avLst/>
          </a:prstGeom>
        </p:spPr>
        <p:txBody>
          <a:bodyPr/>
          <a:lstStyle>
            <a:lvl1pPr>
              <a:defRPr sz="4000">
                <a:solidFill>
                  <a:srgbClr val="C00000"/>
                </a:solidFill>
                <a:latin typeface="Arial" pitchFamily="34" charset="0"/>
                <a:cs typeface="Arial" pitchFamily="34" charset="0"/>
              </a:defRPr>
            </a:lvl1pPr>
          </a:lstStyle>
          <a:p>
            <a:r>
              <a:rPr lang="en-US" altLang="zh-CN" smtClean="0"/>
              <a:t>Click to edit Master title style</a:t>
            </a:r>
            <a:endParaRPr lang="zh-CN" altLang="en-US" dirty="0"/>
          </a:p>
        </p:txBody>
      </p:sp>
    </p:spTree>
    <p:extLst>
      <p:ext uri="{BB962C8B-B14F-4D97-AF65-F5344CB8AC3E}">
        <p14:creationId xmlns:p14="http://schemas.microsoft.com/office/powerpoint/2010/main" val="2278474765"/>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atin typeface="Arial" pitchFamily="34" charset="0"/>
                <a:cs typeface="Arial" pitchFamily="34" charset="0"/>
              </a:defRPr>
            </a:lvl1pPr>
          </a:lstStyle>
          <a:p>
            <a:r>
              <a:rPr lang="zh-CN" altLang="en-US" dirty="0" smtClean="0"/>
              <a:t>单击此处编辑母版标题样式</a:t>
            </a:r>
            <a:endParaRPr lang="zh-CN" altLang="en-US" dirty="0"/>
          </a:p>
        </p:txBody>
      </p:sp>
      <p:sp>
        <p:nvSpPr>
          <p:cNvPr id="3" name="内容占位符 2"/>
          <p:cNvSpPr>
            <a:spLocks noGrp="1"/>
          </p:cNvSpPr>
          <p:nvPr>
            <p:ph idx="1"/>
          </p:nvPr>
        </p:nvSpPr>
        <p:spPr>
          <a:xfrm>
            <a:off x="609600" y="1066800"/>
            <a:ext cx="10975975" cy="4525963"/>
          </a:xfrm>
          <a:prstGeom prst="rect">
            <a:avLst/>
          </a:prstGeom>
        </p:spPr>
        <p:txBody>
          <a:bodyPr/>
          <a:lstStyle>
            <a:lvl1pPr>
              <a:buClr>
                <a:schemeClr val="bg1">
                  <a:lumMod val="50000"/>
                </a:schemeClr>
              </a:buClr>
              <a:defRPr>
                <a:latin typeface="Arial" pitchFamily="34" charset="0"/>
                <a:cs typeface="Arial" pitchFamily="34" charset="0"/>
              </a:defRPr>
            </a:lvl1pPr>
            <a:lvl2pPr>
              <a:buClr>
                <a:schemeClr val="bg1">
                  <a:lumMod val="50000"/>
                </a:schemeClr>
              </a:buClr>
              <a:defRPr>
                <a:latin typeface="Arial" pitchFamily="34" charset="0"/>
                <a:cs typeface="Arial" pitchFamily="34" charset="0"/>
              </a:defRPr>
            </a:lvl2pPr>
            <a:lvl3pPr>
              <a:buClr>
                <a:schemeClr val="bg1">
                  <a:lumMod val="50000"/>
                </a:schemeClr>
              </a:buClr>
              <a:defRPr>
                <a:latin typeface="Arial" pitchFamily="34" charset="0"/>
                <a:cs typeface="Arial" pitchFamily="34" charset="0"/>
              </a:defRPr>
            </a:lvl3pPr>
            <a:lvl4pPr>
              <a:buClr>
                <a:schemeClr val="bg1">
                  <a:lumMod val="50000"/>
                </a:schemeClr>
              </a:buClr>
              <a:defRPr>
                <a:latin typeface="Arial" pitchFamily="34" charset="0"/>
                <a:cs typeface="Arial" pitchFamily="34" charset="0"/>
              </a:defRPr>
            </a:lvl4pPr>
            <a:lvl5pPr>
              <a:buClr>
                <a:schemeClr val="bg1">
                  <a:lumMod val="50000"/>
                </a:schemeClr>
              </a:buClr>
              <a:defRPr>
                <a:latin typeface="Arial" pitchFamily="34" charset="0"/>
                <a:cs typeface="Arial" pitchFamily="34" charset="0"/>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Tree>
    <p:extLst>
      <p:ext uri="{BB962C8B-B14F-4D97-AF65-F5344CB8AC3E}">
        <p14:creationId xmlns:p14="http://schemas.microsoft.com/office/powerpoint/2010/main" val="3956334837"/>
      </p:ext>
    </p:extLst>
  </p:cSld>
  <p:clrMapOvr>
    <a:masterClrMapping/>
  </p:clrMapOvr>
  <mc:AlternateContent xmlns:mc="http://schemas.openxmlformats.org/markup-compatibility/2006" xmlns:p14="http://schemas.microsoft.com/office/powerpoint/2010/main">
    <mc:Choice Requires="p14">
      <p:transition p14:dur="0" advClick="0" advTm="8000"/>
    </mc:Choice>
    <mc:Fallback xmlns="">
      <p:transition advClick="0" advTm="8000"/>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203806260"/>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image" Target="../media/image4.emf"/><Relationship Id="rId5" Type="http://schemas.openxmlformats.org/officeDocument/2006/relationships/image" Target="../media/image3.jpeg"/><Relationship Id="rId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2.xml"/></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theme" Target="../theme/theme3.xml"/><Relationship Id="rId1" Type="http://schemas.openxmlformats.org/officeDocument/2006/relationships/slideLayout" Target="../slideLayouts/slideLayout3.xml"/><Relationship Id="rId4" Type="http://schemas.openxmlformats.org/officeDocument/2006/relationships/image" Target="../media/image6.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6" name="Picture 87" descr="图片3副本"/>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9729108" y="6241143"/>
            <a:ext cx="2226399" cy="52927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7" name="副标题 2"/>
          <p:cNvSpPr txBox="1">
            <a:spLocks/>
          </p:cNvSpPr>
          <p:nvPr userDrawn="1"/>
        </p:nvSpPr>
        <p:spPr bwMode="auto">
          <a:xfrm>
            <a:off x="3676082" y="6421894"/>
            <a:ext cx="3649662" cy="293687"/>
          </a:xfrm>
          <a:prstGeom prst="rect">
            <a:avLst/>
          </a:prstGeom>
        </p:spPr>
        <p:txBody>
          <a:bodyPr/>
          <a:lstStyle>
            <a:lvl1pPr marL="342900" indent="-342900" algn="l" rtl="0" eaLnBrk="1" fontAlgn="base" hangingPunct="1">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1" fontAlgn="base" hangingPunct="1">
              <a:spcBef>
                <a:spcPct val="20000"/>
              </a:spcBef>
              <a:spcAft>
                <a:spcPct val="0"/>
              </a:spcAft>
              <a:buFont typeface="Arial" charset="0"/>
              <a:buChar char="›"/>
              <a:defRPr sz="2000">
                <a:solidFill>
                  <a:schemeClr val="tx1"/>
                </a:solidFill>
                <a:latin typeface="+mn-lt"/>
                <a:ea typeface="+mn-ea"/>
              </a:defRPr>
            </a:lvl2pPr>
            <a:lvl3pPr marL="1143000" indent="-228600" algn="l" rtl="0" eaLnBrk="1" fontAlgn="base" hangingPunct="1">
              <a:spcBef>
                <a:spcPct val="20000"/>
              </a:spcBef>
              <a:spcAft>
                <a:spcPct val="0"/>
              </a:spcAft>
              <a:buFont typeface="FrutigerNext LT Medium" pitchFamily="34" charset="0"/>
              <a:buChar char="»"/>
              <a:defRPr>
                <a:solidFill>
                  <a:schemeClr val="tx1"/>
                </a:solidFill>
                <a:latin typeface="+mn-lt"/>
                <a:ea typeface="+mn-ea"/>
              </a:defRPr>
            </a:lvl3pPr>
            <a:lvl4pPr marL="1600200" indent="-228600" algn="l" rtl="0" eaLnBrk="1" fontAlgn="base" hangingPunct="1">
              <a:spcBef>
                <a:spcPct val="20000"/>
              </a:spcBef>
              <a:spcAft>
                <a:spcPct val="0"/>
              </a:spcAft>
              <a:buChar char="–"/>
              <a:defRPr sz="1600">
                <a:solidFill>
                  <a:schemeClr val="tx1"/>
                </a:solidFill>
                <a:latin typeface="+mn-lt"/>
                <a:ea typeface="+mn-ea"/>
              </a:defRPr>
            </a:lvl4pPr>
            <a:lvl5pPr marL="2057400" indent="-228600" algn="l" rtl="0" eaLnBrk="1" fontAlgn="base" hangingPunct="1">
              <a:spcBef>
                <a:spcPct val="20000"/>
              </a:spcBef>
              <a:spcAft>
                <a:spcPct val="0"/>
              </a:spcAft>
              <a:buFont typeface="Arial" charset="0"/>
              <a:buChar char="~"/>
              <a:defRPr sz="1600">
                <a:solidFill>
                  <a:schemeClr val="tx1"/>
                </a:solidFill>
                <a:latin typeface="+mn-lt"/>
                <a:ea typeface="+mn-ea"/>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defRPr>
            </a:lvl9pPr>
          </a:lstStyle>
          <a:p>
            <a:pPr marL="0" indent="0" algn="ctr">
              <a:buFontTx/>
              <a:buNone/>
              <a:defRPr/>
            </a:pPr>
            <a:r>
              <a:rPr lang="en-US" altLang="zh-CN" sz="1800" b="0" dirty="0" smtClean="0">
                <a:solidFill>
                  <a:schemeClr val="bg1">
                    <a:lumMod val="50000"/>
                  </a:schemeClr>
                </a:solidFill>
              </a:rPr>
              <a:t>www.huawei.com</a:t>
            </a:r>
            <a:endParaRPr lang="zh-CN" altLang="en-US" sz="1800" b="0" dirty="0">
              <a:solidFill>
                <a:schemeClr val="bg1">
                  <a:lumMod val="50000"/>
                </a:schemeClr>
              </a:solidFill>
            </a:endParaRPr>
          </a:p>
        </p:txBody>
      </p:sp>
      <p:pic>
        <p:nvPicPr>
          <p:cNvPr id="8" name="Picture 2"/>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339169" y="6342743"/>
            <a:ext cx="2776352" cy="51525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grpSp>
        <p:nvGrpSpPr>
          <p:cNvPr id="2" name="Group 1"/>
          <p:cNvGrpSpPr/>
          <p:nvPr userDrawn="1"/>
        </p:nvGrpSpPr>
        <p:grpSpPr>
          <a:xfrm>
            <a:off x="-1" y="0"/>
            <a:ext cx="12195176" cy="4775200"/>
            <a:chOff x="0" y="0"/>
            <a:chExt cx="9144000" cy="3281653"/>
          </a:xfrm>
        </p:grpSpPr>
        <p:pic>
          <p:nvPicPr>
            <p:cNvPr id="5" name="图片 74"/>
            <p:cNvPicPr>
              <a:picLocks noChangeAspect="1"/>
            </p:cNvPicPr>
            <p:nvPr userDrawn="1"/>
          </p:nvPicPr>
          <p:blipFill>
            <a:blip r:embed="rId5" cstate="print">
              <a:extLst>
                <a:ext uri="{28A0092B-C50C-407E-A947-70E740481C1C}">
                  <a14:useLocalDpi xmlns:a14="http://schemas.microsoft.com/office/drawing/2010/main"/>
                </a:ext>
              </a:extLst>
            </a:blip>
            <a:stretch>
              <a:fillRect/>
            </a:stretch>
          </p:blipFill>
          <p:spPr>
            <a:xfrm>
              <a:off x="1462" y="0"/>
              <a:ext cx="9141076" cy="2388867"/>
            </a:xfrm>
            <a:prstGeom prst="rect">
              <a:avLst/>
            </a:prstGeom>
          </p:spPr>
        </p:pic>
        <p:pic>
          <p:nvPicPr>
            <p:cNvPr id="9" name="图片 153"/>
            <p:cNvPicPr>
              <a:picLocks noChangeAspect="1"/>
            </p:cNvPicPr>
            <p:nvPr userDrawn="1"/>
          </p:nvPicPr>
          <p:blipFill>
            <a:blip r:embed="rId6" cstate="print"/>
            <a:stretch>
              <a:fillRect/>
            </a:stretch>
          </p:blipFill>
          <p:spPr>
            <a:xfrm>
              <a:off x="0" y="1059582"/>
              <a:ext cx="9144000" cy="2222071"/>
            </a:xfrm>
            <a:prstGeom prst="rect">
              <a:avLst/>
            </a:prstGeom>
          </p:spPr>
        </p:pic>
      </p:grpSp>
    </p:spTree>
    <p:extLst>
      <p:ext uri="{BB962C8B-B14F-4D97-AF65-F5344CB8AC3E}">
        <p14:creationId xmlns:p14="http://schemas.microsoft.com/office/powerpoint/2010/main" val="3528606467"/>
      </p:ext>
    </p:extLst>
  </p:cSld>
  <p:clrMap bg1="lt1" tx1="dk1" bg2="lt2" tx2="dk2" accent1="accent1" accent2="accent2" accent3="accent3" accent4="accent4" accent5="accent5" accent6="accent6" hlink="hlink" folHlink="folHlink"/>
  <p:sldLayoutIdLst>
    <p:sldLayoutId id="2147483698" r:id="rId1"/>
  </p:sldLayoutIdLst>
  <mc:AlternateContent xmlns:mc="http://schemas.openxmlformats.org/markup-compatibility/2006" xmlns:p14="http://schemas.microsoft.com/office/powerpoint/2010/main">
    <mc:Choice Requires="p14">
      <p:transition p14:dur="0" advClick="0"/>
    </mc:Choice>
    <mc:Fallback xmlns="">
      <p:transition advClick="0"/>
    </mc:Fallback>
  </mc:AlternateContent>
  <p:timing>
    <p:tnLst>
      <p:par>
        <p:cTn id="1" dur="indefinite" restart="never" nodeType="tmRoot"/>
      </p:par>
    </p:tnLst>
  </p:timing>
  <p:txStyles>
    <p:titleStyle>
      <a:lvl1pPr algn="ctr" rtl="0" eaLnBrk="1" fontAlgn="base" hangingPunct="1">
        <a:spcBef>
          <a:spcPct val="0"/>
        </a:spcBef>
        <a:spcAft>
          <a:spcPct val="0"/>
        </a:spcAft>
        <a:defRPr sz="4400" b="1">
          <a:solidFill>
            <a:schemeClr val="bg1"/>
          </a:solidFill>
          <a:latin typeface="+mj-lt"/>
          <a:ea typeface="+mj-ea"/>
          <a:cs typeface="+mj-cs"/>
        </a:defRPr>
      </a:lvl1pPr>
      <a:lvl2pPr algn="ctr" rtl="0" eaLnBrk="1" fontAlgn="base" hangingPunct="1">
        <a:spcBef>
          <a:spcPct val="0"/>
        </a:spcBef>
        <a:spcAft>
          <a:spcPct val="0"/>
        </a:spcAft>
        <a:defRPr sz="4400" b="1">
          <a:solidFill>
            <a:schemeClr val="bg1"/>
          </a:solidFill>
          <a:latin typeface="Arial" charset="0"/>
          <a:ea typeface="黑体" pitchFamily="2" charset="-122"/>
        </a:defRPr>
      </a:lvl2pPr>
      <a:lvl3pPr algn="ctr" rtl="0" eaLnBrk="1" fontAlgn="base" hangingPunct="1">
        <a:spcBef>
          <a:spcPct val="0"/>
        </a:spcBef>
        <a:spcAft>
          <a:spcPct val="0"/>
        </a:spcAft>
        <a:defRPr sz="4400" b="1">
          <a:solidFill>
            <a:schemeClr val="bg1"/>
          </a:solidFill>
          <a:latin typeface="Arial" charset="0"/>
          <a:ea typeface="黑体" pitchFamily="2" charset="-122"/>
        </a:defRPr>
      </a:lvl3pPr>
      <a:lvl4pPr algn="ctr" rtl="0" eaLnBrk="1" fontAlgn="base" hangingPunct="1">
        <a:spcBef>
          <a:spcPct val="0"/>
        </a:spcBef>
        <a:spcAft>
          <a:spcPct val="0"/>
        </a:spcAft>
        <a:defRPr sz="4400" b="1">
          <a:solidFill>
            <a:schemeClr val="bg1"/>
          </a:solidFill>
          <a:latin typeface="Arial" charset="0"/>
          <a:ea typeface="黑体" pitchFamily="2" charset="-122"/>
        </a:defRPr>
      </a:lvl4pPr>
      <a:lvl5pPr algn="ctr" rtl="0" eaLnBrk="1" fontAlgn="base" hangingPunct="1">
        <a:spcBef>
          <a:spcPct val="0"/>
        </a:spcBef>
        <a:spcAft>
          <a:spcPct val="0"/>
        </a:spcAft>
        <a:defRPr sz="4400" b="1">
          <a:solidFill>
            <a:schemeClr val="bg1"/>
          </a:solidFill>
          <a:latin typeface="Arial" charset="0"/>
          <a:ea typeface="黑体" pitchFamily="2" charset="-122"/>
        </a:defRPr>
      </a:lvl5pPr>
      <a:lvl6pPr marL="457200" algn="ctr" rtl="0" eaLnBrk="1" fontAlgn="base" hangingPunct="1">
        <a:spcBef>
          <a:spcPct val="0"/>
        </a:spcBef>
        <a:spcAft>
          <a:spcPct val="0"/>
        </a:spcAft>
        <a:defRPr sz="4400" b="1">
          <a:solidFill>
            <a:schemeClr val="bg1"/>
          </a:solidFill>
          <a:latin typeface="Arial" charset="0"/>
          <a:ea typeface="黑体" pitchFamily="2" charset="-122"/>
        </a:defRPr>
      </a:lvl6pPr>
      <a:lvl7pPr marL="914400" algn="ctr" rtl="0" eaLnBrk="1" fontAlgn="base" hangingPunct="1">
        <a:spcBef>
          <a:spcPct val="0"/>
        </a:spcBef>
        <a:spcAft>
          <a:spcPct val="0"/>
        </a:spcAft>
        <a:defRPr sz="4400" b="1">
          <a:solidFill>
            <a:schemeClr val="bg1"/>
          </a:solidFill>
          <a:latin typeface="Arial" charset="0"/>
          <a:ea typeface="黑体" pitchFamily="2" charset="-122"/>
        </a:defRPr>
      </a:lvl7pPr>
      <a:lvl8pPr marL="1371600" algn="ctr" rtl="0" eaLnBrk="1" fontAlgn="base" hangingPunct="1">
        <a:spcBef>
          <a:spcPct val="0"/>
        </a:spcBef>
        <a:spcAft>
          <a:spcPct val="0"/>
        </a:spcAft>
        <a:defRPr sz="4400" b="1">
          <a:solidFill>
            <a:schemeClr val="bg1"/>
          </a:solidFill>
          <a:latin typeface="Arial" charset="0"/>
          <a:ea typeface="黑体" pitchFamily="2" charset="-122"/>
        </a:defRPr>
      </a:lvl8pPr>
      <a:lvl9pPr marL="1828800" algn="ctr" rtl="0" eaLnBrk="1" fontAlgn="base" hangingPunct="1">
        <a:spcBef>
          <a:spcPct val="0"/>
        </a:spcBef>
        <a:spcAft>
          <a:spcPct val="0"/>
        </a:spcAft>
        <a:defRPr sz="4400" b="1">
          <a:solidFill>
            <a:schemeClr val="bg1"/>
          </a:solidFill>
          <a:latin typeface="Arial" charset="0"/>
          <a:ea typeface="黑体" pitchFamily="2" charset="-122"/>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ea typeface="+mn-ea"/>
        </a:defRPr>
      </a:lvl2pPr>
      <a:lvl3pPr marL="1143000" indent="-228600" algn="l" rtl="0" eaLnBrk="1" fontAlgn="base" hangingPunct="1">
        <a:spcBef>
          <a:spcPct val="20000"/>
        </a:spcBef>
        <a:spcAft>
          <a:spcPct val="0"/>
        </a:spcAft>
        <a:buChar char="•"/>
        <a:defRPr sz="2400">
          <a:solidFill>
            <a:schemeClr val="tx1"/>
          </a:solidFill>
          <a:latin typeface="+mn-lt"/>
          <a:ea typeface="+mn-ea"/>
        </a:defRPr>
      </a:lvl3pPr>
      <a:lvl4pPr marL="1600200" indent="-228600" algn="l" rtl="0" eaLnBrk="1" fontAlgn="base" hangingPunct="1">
        <a:spcBef>
          <a:spcPct val="20000"/>
        </a:spcBef>
        <a:spcAft>
          <a:spcPct val="0"/>
        </a:spcAft>
        <a:buChar char="–"/>
        <a:defRPr sz="2000">
          <a:solidFill>
            <a:schemeClr val="tx1"/>
          </a:solidFill>
          <a:latin typeface="+mn-lt"/>
          <a:ea typeface="+mn-ea"/>
        </a:defRPr>
      </a:lvl4pPr>
      <a:lvl5pPr marL="2057400" indent="-228600" algn="l" rtl="0" eaLnBrk="1" fontAlgn="base" hangingPunct="1">
        <a:spcBef>
          <a:spcPct val="20000"/>
        </a:spcBef>
        <a:spcAft>
          <a:spcPct val="0"/>
        </a:spcAft>
        <a:buChar char="»"/>
        <a:defRPr sz="2000">
          <a:solidFill>
            <a:schemeClr val="tx1"/>
          </a:solidFill>
          <a:latin typeface="+mn-lt"/>
          <a:ea typeface="+mn-ea"/>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lumMod val="95000"/>
          </a:schemeClr>
        </a:solidFill>
        <a:effectLst/>
      </p:bgPr>
    </p:bg>
    <p:spTree>
      <p:nvGrpSpPr>
        <p:cNvPr id="1" name=""/>
        <p:cNvGrpSpPr/>
        <p:nvPr/>
      </p:nvGrpSpPr>
      <p:grpSpPr>
        <a:xfrm>
          <a:off x="0" y="0"/>
          <a:ext cx="0" cy="0"/>
          <a:chOff x="0" y="0"/>
          <a:chExt cx="0" cy="0"/>
        </a:xfrm>
      </p:grpSpPr>
      <p:sp>
        <p:nvSpPr>
          <p:cNvPr id="13" name="Rectangle 86"/>
          <p:cNvSpPr>
            <a:spLocks noChangeArrowheads="1"/>
          </p:cNvSpPr>
          <p:nvPr userDrawn="1"/>
        </p:nvSpPr>
        <p:spPr bwMode="auto">
          <a:xfrm>
            <a:off x="11414125" y="6376989"/>
            <a:ext cx="685800" cy="461962"/>
          </a:xfrm>
          <a:prstGeom prst="rect">
            <a:avLst/>
          </a:prstGeom>
          <a:noFill/>
          <a:ln w="9525">
            <a:noFill/>
            <a:miter lim="800000"/>
            <a:headEnd/>
            <a:tailEnd/>
          </a:ln>
          <a:effectLst/>
        </p:spPr>
        <p:txBody>
          <a:bodyPr lIns="0" tIns="0" rIns="0" bIns="0"/>
          <a:lstStyle/>
          <a:p>
            <a:pPr defTabSz="784225" eaLnBrk="0" hangingPunct="0">
              <a:lnSpc>
                <a:spcPct val="85000"/>
              </a:lnSpc>
              <a:buClrTx/>
              <a:buFontTx/>
              <a:buNone/>
            </a:pPr>
            <a:endParaRPr lang="de-DE" sz="1400" b="0" dirty="0">
              <a:latin typeface="FrutigerNext LT Light" pitchFamily="34" charset="0"/>
              <a:ea typeface="MS PGothic" pitchFamily="34" charset="-128"/>
            </a:endParaRPr>
          </a:p>
          <a:p>
            <a:pPr defTabSz="784225" eaLnBrk="0" hangingPunct="0">
              <a:lnSpc>
                <a:spcPct val="85000"/>
              </a:lnSpc>
              <a:buClrTx/>
              <a:buFontTx/>
              <a:buNone/>
            </a:pPr>
            <a:r>
              <a:rPr lang="de-DE" sz="1400" b="0" dirty="0">
                <a:latin typeface="FrutigerNext LT Light" pitchFamily="34" charset="0"/>
                <a:ea typeface="MS PGothic" pitchFamily="34" charset="-128"/>
              </a:rPr>
              <a:t>Page </a:t>
            </a:r>
            <a:fld id="{E68EC476-442B-4BB7-9603-F1440C241F3D}" type="slidenum">
              <a:rPr lang="de-DE" sz="1400" b="0">
                <a:latin typeface="FrutigerNext LT Light" pitchFamily="34" charset="0"/>
                <a:ea typeface="MS PGothic" pitchFamily="34" charset="-128"/>
              </a:rPr>
              <a:pPr defTabSz="784225" eaLnBrk="0" hangingPunct="0">
                <a:lnSpc>
                  <a:spcPct val="85000"/>
                </a:lnSpc>
                <a:buClrTx/>
                <a:buFontTx/>
                <a:buNone/>
              </a:pPr>
              <a:t>‹#›</a:t>
            </a:fld>
            <a:endParaRPr lang="en-GB" sz="1400" b="0" dirty="0">
              <a:latin typeface="FrutigerNext LT Light" pitchFamily="34" charset="0"/>
              <a:ea typeface="MS PGothic" pitchFamily="34" charset="-128"/>
            </a:endParaRPr>
          </a:p>
        </p:txBody>
      </p:sp>
      <p:sp>
        <p:nvSpPr>
          <p:cNvPr id="14" name="Text Box 5"/>
          <p:cNvSpPr txBox="1">
            <a:spLocks noChangeArrowheads="1"/>
          </p:cNvSpPr>
          <p:nvPr userDrawn="1"/>
        </p:nvSpPr>
        <p:spPr bwMode="auto">
          <a:xfrm>
            <a:off x="856498" y="6467468"/>
            <a:ext cx="3523465" cy="215444"/>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buClrTx/>
              <a:buFontTx/>
              <a:buNone/>
              <a:defRPr/>
            </a:pPr>
            <a:r>
              <a:rPr lang="en-US" altLang="zh-CN" sz="1400" b="0" dirty="0" smtClean="0">
                <a:solidFill>
                  <a:schemeClr val="tx1">
                    <a:lumMod val="65000"/>
                    <a:lumOff val="35000"/>
                  </a:schemeClr>
                </a:solidFill>
                <a:latin typeface="FrutigerNext LT Light" pitchFamily="34" charset="0"/>
                <a:ea typeface="MS PGothic" pitchFamily="34" charset="-128"/>
              </a:rPr>
              <a:t>HUAWEI TECHNOLOGIES CO., LTD., Proprietary</a:t>
            </a:r>
          </a:p>
        </p:txBody>
      </p:sp>
      <p:sp>
        <p:nvSpPr>
          <p:cNvPr id="1084444" name="矩形 28"/>
          <p:cNvSpPr>
            <a:spLocks noGrp="1" noChangeArrowheads="1"/>
          </p:cNvSpPr>
          <p:nvPr>
            <p:ph type="title"/>
          </p:nvPr>
        </p:nvSpPr>
        <p:spPr bwMode="auto">
          <a:xfrm>
            <a:off x="609600" y="392231"/>
            <a:ext cx="4512774" cy="430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0" numCol="1" anchor="ctr" anchorCtr="0" compatLnSpc="1">
            <a:prstTxWarp prst="textNoShape">
              <a:avLst/>
            </a:prstTxWarp>
            <a:spAutoFit/>
          </a:bodyPr>
          <a:lstStyle/>
          <a:p>
            <a:pPr lvl="0"/>
            <a:r>
              <a:rPr lang="zh-CN" altLang="en-US" dirty="0" smtClean="0"/>
              <a:t>单击此处编辑母版标题样式</a:t>
            </a:r>
          </a:p>
        </p:txBody>
      </p:sp>
    </p:spTree>
  </p:cSld>
  <p:clrMap bg1="lt1" tx1="dk1" bg2="lt2" tx2="dk2" accent1="accent1" accent2="accent2" accent3="accent3" accent4="accent4" accent5="accent5" accent6="accent6" hlink="hlink" folHlink="folHlink"/>
  <p:sldLayoutIdLst>
    <p:sldLayoutId id="2147483665" r:id="rId1"/>
  </p:sldLayoutIdLst>
  <mc:AlternateContent xmlns:mc="http://schemas.openxmlformats.org/markup-compatibility/2006" xmlns:p14="http://schemas.microsoft.com/office/powerpoint/2010/main">
    <mc:Choice Requires="p14">
      <p:transition p14:dur="0" advClick="0" advTm="8000"/>
    </mc:Choice>
    <mc:Fallback xmlns="">
      <p:transition advClick="0" advTm="8000"/>
    </mc:Fallback>
  </mc:AlternateContent>
  <p:timing>
    <p:tnLst>
      <p:par>
        <p:cTn id="1" dur="indefinite" restart="never" nodeType="tmRoot"/>
      </p:par>
    </p:tnLst>
  </p:timing>
  <p:hf sldNum="0" hdr="0" ftr="0"/>
  <p:txStyles>
    <p:titleStyle>
      <a:lvl1pPr algn="l" rtl="0" fontAlgn="base">
        <a:spcBef>
          <a:spcPct val="0"/>
        </a:spcBef>
        <a:spcAft>
          <a:spcPct val="0"/>
        </a:spcAft>
        <a:defRPr sz="2800" b="1">
          <a:solidFill>
            <a:srgbClr val="990000"/>
          </a:solidFill>
          <a:latin typeface="Arial" pitchFamily="34" charset="0"/>
          <a:ea typeface="+mj-ea"/>
          <a:cs typeface="Arial" pitchFamily="34" charset="0"/>
        </a:defRPr>
      </a:lvl1pPr>
      <a:lvl2pPr algn="l" rtl="0" fontAlgn="base">
        <a:spcBef>
          <a:spcPct val="0"/>
        </a:spcBef>
        <a:spcAft>
          <a:spcPct val="0"/>
        </a:spcAft>
        <a:defRPr sz="3000" b="1">
          <a:solidFill>
            <a:srgbClr val="990000"/>
          </a:solidFill>
          <a:latin typeface="Arial" charset="0"/>
          <a:ea typeface="黑体" pitchFamily="2" charset="-122"/>
        </a:defRPr>
      </a:lvl2pPr>
      <a:lvl3pPr algn="l" rtl="0" fontAlgn="base">
        <a:spcBef>
          <a:spcPct val="0"/>
        </a:spcBef>
        <a:spcAft>
          <a:spcPct val="0"/>
        </a:spcAft>
        <a:defRPr sz="3000" b="1">
          <a:solidFill>
            <a:srgbClr val="990000"/>
          </a:solidFill>
          <a:latin typeface="Arial" charset="0"/>
          <a:ea typeface="黑体" pitchFamily="2" charset="-122"/>
        </a:defRPr>
      </a:lvl3pPr>
      <a:lvl4pPr algn="l" rtl="0" fontAlgn="base">
        <a:spcBef>
          <a:spcPct val="0"/>
        </a:spcBef>
        <a:spcAft>
          <a:spcPct val="0"/>
        </a:spcAft>
        <a:defRPr sz="3000" b="1">
          <a:solidFill>
            <a:srgbClr val="990000"/>
          </a:solidFill>
          <a:latin typeface="Arial" charset="0"/>
          <a:ea typeface="黑体" pitchFamily="2" charset="-122"/>
        </a:defRPr>
      </a:lvl4pPr>
      <a:lvl5pPr algn="l" rtl="0" fontAlgn="base">
        <a:spcBef>
          <a:spcPct val="0"/>
        </a:spcBef>
        <a:spcAft>
          <a:spcPct val="0"/>
        </a:spcAft>
        <a:defRPr sz="3000" b="1">
          <a:solidFill>
            <a:srgbClr val="990000"/>
          </a:solidFill>
          <a:latin typeface="Arial" charset="0"/>
          <a:ea typeface="黑体" pitchFamily="2" charset="-122"/>
        </a:defRPr>
      </a:lvl5pPr>
      <a:lvl6pPr marL="457200" algn="l" rtl="0" fontAlgn="base">
        <a:spcBef>
          <a:spcPct val="0"/>
        </a:spcBef>
        <a:spcAft>
          <a:spcPct val="0"/>
        </a:spcAft>
        <a:defRPr sz="3000" b="1">
          <a:solidFill>
            <a:srgbClr val="990000"/>
          </a:solidFill>
          <a:latin typeface="Arial" charset="0"/>
          <a:ea typeface="黑体" pitchFamily="2" charset="-122"/>
        </a:defRPr>
      </a:lvl6pPr>
      <a:lvl7pPr marL="914400" algn="l" rtl="0" fontAlgn="base">
        <a:spcBef>
          <a:spcPct val="0"/>
        </a:spcBef>
        <a:spcAft>
          <a:spcPct val="0"/>
        </a:spcAft>
        <a:defRPr sz="3000" b="1">
          <a:solidFill>
            <a:srgbClr val="990000"/>
          </a:solidFill>
          <a:latin typeface="Arial" charset="0"/>
          <a:ea typeface="黑体" pitchFamily="2" charset="-122"/>
        </a:defRPr>
      </a:lvl7pPr>
      <a:lvl8pPr marL="1371600" algn="l" rtl="0" fontAlgn="base">
        <a:spcBef>
          <a:spcPct val="0"/>
        </a:spcBef>
        <a:spcAft>
          <a:spcPct val="0"/>
        </a:spcAft>
        <a:defRPr sz="3000" b="1">
          <a:solidFill>
            <a:srgbClr val="990000"/>
          </a:solidFill>
          <a:latin typeface="Arial" charset="0"/>
          <a:ea typeface="黑体" pitchFamily="2" charset="-122"/>
        </a:defRPr>
      </a:lvl8pPr>
      <a:lvl9pPr marL="1828800" algn="l" rtl="0" fontAlgn="base">
        <a:spcBef>
          <a:spcPct val="0"/>
        </a:spcBef>
        <a:spcAft>
          <a:spcPct val="0"/>
        </a:spcAft>
        <a:defRPr sz="3000" b="1">
          <a:solidFill>
            <a:srgbClr val="990000"/>
          </a:solidFill>
          <a:latin typeface="Arial" charset="0"/>
          <a:ea typeface="黑体" pitchFamily="2" charset="-122"/>
        </a:defRPr>
      </a:lvl9pPr>
    </p:titleStyle>
    <p:bodyStyle>
      <a:lvl1pPr marL="342900" indent="-342900" algn="l" rtl="0" fontAlgn="base">
        <a:spcBef>
          <a:spcPct val="20000"/>
        </a:spcBef>
        <a:spcAft>
          <a:spcPct val="0"/>
        </a:spcAft>
        <a:buChar char="•"/>
        <a:defRPr sz="2400">
          <a:solidFill>
            <a:schemeClr val="tx1"/>
          </a:solidFill>
          <a:latin typeface="Arial" pitchFamily="34" charset="0"/>
          <a:ea typeface="+mn-ea"/>
          <a:cs typeface="Arial" pitchFamily="34" charset="0"/>
        </a:defRPr>
      </a:lvl1pPr>
      <a:lvl2pPr marL="742950" indent="-285750" algn="l" rtl="0" fontAlgn="base">
        <a:spcBef>
          <a:spcPct val="20000"/>
        </a:spcBef>
        <a:spcAft>
          <a:spcPct val="0"/>
        </a:spcAft>
        <a:buChar char="–"/>
        <a:defRPr sz="2000">
          <a:solidFill>
            <a:schemeClr val="tx1"/>
          </a:solidFill>
          <a:latin typeface="Arial" pitchFamily="34" charset="0"/>
          <a:ea typeface="+mn-ea"/>
          <a:cs typeface="Arial" pitchFamily="34" charset="0"/>
        </a:defRPr>
      </a:lvl2pPr>
      <a:lvl3pPr marL="1143000" indent="-228600" algn="l" rtl="0" fontAlgn="base">
        <a:spcBef>
          <a:spcPct val="20000"/>
        </a:spcBef>
        <a:spcAft>
          <a:spcPct val="0"/>
        </a:spcAft>
        <a:buChar char="•"/>
        <a:defRPr sz="1800">
          <a:solidFill>
            <a:schemeClr val="tx1"/>
          </a:solidFill>
          <a:latin typeface="Arial" pitchFamily="34" charset="0"/>
          <a:ea typeface="+mn-ea"/>
          <a:cs typeface="Arial" pitchFamily="34" charset="0"/>
        </a:defRPr>
      </a:lvl3pPr>
      <a:lvl4pPr marL="1600200" indent="-228600" algn="l" rtl="0" fontAlgn="base">
        <a:spcBef>
          <a:spcPct val="20000"/>
        </a:spcBef>
        <a:spcAft>
          <a:spcPct val="0"/>
        </a:spcAft>
        <a:buChar char="–"/>
        <a:defRPr sz="1600">
          <a:solidFill>
            <a:schemeClr val="tx1"/>
          </a:solidFill>
          <a:latin typeface="Arial" pitchFamily="34" charset="0"/>
          <a:ea typeface="+mn-ea"/>
          <a:cs typeface="Arial" pitchFamily="34" charset="0"/>
        </a:defRPr>
      </a:lvl4pPr>
      <a:lvl5pPr marL="2057400" indent="-228600" algn="l" rtl="0" fontAlgn="base">
        <a:spcBef>
          <a:spcPct val="20000"/>
        </a:spcBef>
        <a:spcAft>
          <a:spcPct val="0"/>
        </a:spcAft>
        <a:buChar char="»"/>
        <a:defRPr sz="1600">
          <a:solidFill>
            <a:schemeClr val="tx1"/>
          </a:solidFill>
          <a:latin typeface="Arial" pitchFamily="34" charset="0"/>
          <a:ea typeface="+mn-ea"/>
          <a:cs typeface="Arial" pitchFamily="34" charset="0"/>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2">
            <a:lumMod val="20000"/>
            <a:lumOff val="80000"/>
          </a:schemeClr>
        </a:solidFill>
        <a:effectLst/>
      </p:bgPr>
    </p:bg>
    <p:spTree>
      <p:nvGrpSpPr>
        <p:cNvPr id="1" name=""/>
        <p:cNvGrpSpPr/>
        <p:nvPr/>
      </p:nvGrpSpPr>
      <p:grpSpPr>
        <a:xfrm>
          <a:off x="0" y="0"/>
          <a:ext cx="0" cy="0"/>
          <a:chOff x="0" y="0"/>
          <a:chExt cx="0" cy="0"/>
        </a:xfrm>
      </p:grpSpPr>
      <p:pic>
        <p:nvPicPr>
          <p:cNvPr id="15" name="Picture 87" descr="图片3副本"/>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10228053" y="6191303"/>
            <a:ext cx="1590579" cy="3861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7" name="Picture 3"/>
          <p:cNvPicPr>
            <a:picLocks noChangeAspect="1" noChangeArrowheads="1"/>
          </p:cNvPicPr>
          <p:nvPr userDrawn="1"/>
        </p:nvPicPr>
        <p:blipFill>
          <a:blip r:embed="rId4" cstate="print">
            <a:extLst>
              <a:ext uri="{28A0092B-C50C-407E-A947-70E740481C1C}">
                <a14:useLocalDpi xmlns:a14="http://schemas.microsoft.com/office/drawing/2010/main" val="0"/>
              </a:ext>
            </a:extLst>
          </a:blip>
          <a:stretch>
            <a:fillRect/>
          </a:stretch>
        </p:blipFill>
        <p:spPr bwMode="auto">
          <a:xfrm>
            <a:off x="3999390" y="1954856"/>
            <a:ext cx="3730090" cy="145746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6" name="Text Box 17"/>
          <p:cNvSpPr txBox="1">
            <a:spLocks noChangeArrowheads="1"/>
          </p:cNvSpPr>
          <p:nvPr userDrawn="1"/>
        </p:nvSpPr>
        <p:spPr bwMode="auto">
          <a:xfrm>
            <a:off x="5102624" y="3412722"/>
            <a:ext cx="1523622" cy="307777"/>
          </a:xfrm>
          <a:prstGeom prst="rect">
            <a:avLst/>
          </a:prstGeom>
          <a:noFill/>
          <a:ln w="9525">
            <a:noFill/>
            <a:miter lim="800000"/>
            <a:headEnd/>
            <a:tailEnd/>
          </a:ln>
        </p:spPr>
        <p:txBody>
          <a:bodyPr wrap="none">
            <a:spAutoFit/>
          </a:bodyPr>
          <a:lstStyle/>
          <a:p>
            <a:pPr eaLnBrk="0" hangingPunct="0">
              <a:buClrTx/>
              <a:buFontTx/>
              <a:buNone/>
            </a:pPr>
            <a:r>
              <a:rPr lang="en-US" altLang="zh-CN" sz="1400" b="0" dirty="0" smtClean="0">
                <a:solidFill>
                  <a:schemeClr val="tx1">
                    <a:lumMod val="75000"/>
                    <a:lumOff val="25000"/>
                  </a:schemeClr>
                </a:solidFill>
                <a:latin typeface="FrutigerNext LT Light" pitchFamily="34" charset="0"/>
                <a:ea typeface="MS PGothic" pitchFamily="34" charset="-128"/>
              </a:rPr>
              <a:t>www.huawei.com</a:t>
            </a:r>
            <a:endParaRPr lang="en-US" altLang="zh-CN" sz="1400" b="0" dirty="0">
              <a:solidFill>
                <a:schemeClr val="tx1">
                  <a:lumMod val="75000"/>
                  <a:lumOff val="25000"/>
                </a:schemeClr>
              </a:solidFill>
              <a:latin typeface="FrutigerNext LT Light" pitchFamily="34" charset="0"/>
              <a:ea typeface="MS PGothic" pitchFamily="34" charset="-128"/>
            </a:endParaRPr>
          </a:p>
        </p:txBody>
      </p:sp>
      <p:sp>
        <p:nvSpPr>
          <p:cNvPr id="7" name="TextBox 6"/>
          <p:cNvSpPr txBox="1"/>
          <p:nvPr userDrawn="1"/>
        </p:nvSpPr>
        <p:spPr>
          <a:xfrm>
            <a:off x="1482685" y="4508390"/>
            <a:ext cx="9182099" cy="1384995"/>
          </a:xfrm>
          <a:prstGeom prst="rect">
            <a:avLst/>
          </a:prstGeom>
          <a:noFill/>
        </p:spPr>
        <p:txBody>
          <a:bodyPr wrap="square" rtlCol="0">
            <a:spAutoFit/>
          </a:bodyPr>
          <a:lstStyle/>
          <a:p>
            <a:pPr marL="0" marR="0" lvl="0" indent="0" algn="just" defTabSz="914400" eaLnBrk="1" fontAlgn="auto" latinLnBrk="0" hangingPunct="1">
              <a:lnSpc>
                <a:spcPct val="100000"/>
              </a:lnSpc>
              <a:spcBef>
                <a:spcPts val="0"/>
              </a:spcBef>
              <a:spcAft>
                <a:spcPts val="600"/>
              </a:spcAft>
              <a:buClrTx/>
              <a:buSzTx/>
              <a:buFontTx/>
              <a:buNone/>
              <a:tabLst/>
              <a:defRPr/>
            </a:pPr>
            <a:r>
              <a:rPr kumimoji="0" lang="en-US" altLang="zh-CN" sz="1400" b="0" i="0" u="none" strike="noStrike" kern="1200" cap="none" spc="0" normalizeH="0" baseline="0" noProof="0" dirty="0" smtClean="0">
                <a:ln>
                  <a:noFill/>
                </a:ln>
                <a:solidFill>
                  <a:schemeClr val="tx1">
                    <a:lumMod val="75000"/>
                    <a:lumOff val="25000"/>
                  </a:schemeClr>
                </a:solidFill>
                <a:effectLst/>
                <a:uLnTx/>
                <a:uFillTx/>
                <a:latin typeface="+mj-lt"/>
                <a:ea typeface="宋体" charset="-122"/>
                <a:cs typeface="+mn-cs"/>
              </a:rPr>
              <a:t>Copyright©2014 Huawei Technologies Co., Ltd. All Rights Reserved.</a:t>
            </a:r>
            <a:endParaRPr kumimoji="0" lang="zh-CN" altLang="zh-CN" sz="1400" b="0" i="0" u="none" strike="noStrike" kern="1200" cap="none" spc="0" normalizeH="0" baseline="0" noProof="0" dirty="0" smtClean="0">
              <a:ln>
                <a:noFill/>
              </a:ln>
              <a:solidFill>
                <a:schemeClr val="tx1">
                  <a:lumMod val="75000"/>
                  <a:lumOff val="25000"/>
                </a:schemeClr>
              </a:solidFill>
              <a:effectLst/>
              <a:uLnTx/>
              <a:uFillTx/>
              <a:latin typeface="+mj-lt"/>
              <a:ea typeface="宋体" charset="-122"/>
              <a:cs typeface="+mn-cs"/>
            </a:endParaRPr>
          </a:p>
          <a:p>
            <a:pPr marL="0" marR="0" lvl="0" indent="0" algn="just" defTabSz="914400" eaLnBrk="1" fontAlgn="auto" latinLnBrk="0" hangingPunct="1">
              <a:lnSpc>
                <a:spcPct val="100000"/>
              </a:lnSpc>
              <a:spcBef>
                <a:spcPts val="0"/>
              </a:spcBef>
              <a:spcAft>
                <a:spcPts val="0"/>
              </a:spcAft>
              <a:buClrTx/>
              <a:buSzTx/>
              <a:buFontTx/>
              <a:buNone/>
              <a:tabLst/>
              <a:defRPr/>
            </a:pPr>
            <a:r>
              <a:rPr kumimoji="0" lang="en-US" altLang="zh-CN" sz="1300" b="0" i="0" u="none" strike="noStrike" kern="1200" cap="none" spc="0" normalizeH="0" baseline="0" noProof="0" dirty="0" smtClean="0">
                <a:ln>
                  <a:noFill/>
                </a:ln>
                <a:solidFill>
                  <a:schemeClr val="tx1">
                    <a:lumMod val="75000"/>
                    <a:lumOff val="25000"/>
                  </a:schemeClr>
                </a:solidFill>
                <a:effectLst/>
                <a:uLnTx/>
                <a:uFillTx/>
                <a:latin typeface="+mn-lt"/>
                <a:ea typeface="宋体" charset="-122"/>
                <a:cs typeface="+mn-cs"/>
              </a:rPr>
              <a:t>The information in this document may contain predictive statements including, without limitation, statements regarding the future financial and operating results, future product portfolio, new technology, etc. There are a number of factors that could cause actual results and developments to differ materially from those expressed or implied in the predictive statements. Therefore, such information is provided for reference purpose only and constitutes neither an offer nor an acceptance. Huawei may change the information at any time without notice. </a:t>
            </a:r>
            <a:endParaRPr kumimoji="0" lang="zh-CN" altLang="zh-CN" sz="1300" b="0" i="0" u="none" strike="noStrike" kern="1200" cap="none" spc="0" normalizeH="0" baseline="0" noProof="0" dirty="0">
              <a:ln>
                <a:noFill/>
              </a:ln>
              <a:solidFill>
                <a:schemeClr val="tx1">
                  <a:lumMod val="75000"/>
                  <a:lumOff val="25000"/>
                </a:schemeClr>
              </a:solidFill>
              <a:effectLst/>
              <a:uLnTx/>
              <a:uFillTx/>
              <a:latin typeface="+mn-lt"/>
              <a:ea typeface="宋体" charset="-122"/>
              <a:cs typeface="+mn-cs"/>
            </a:endParaRPr>
          </a:p>
        </p:txBody>
      </p:sp>
    </p:spTree>
    <p:extLst>
      <p:ext uri="{BB962C8B-B14F-4D97-AF65-F5344CB8AC3E}">
        <p14:creationId xmlns:p14="http://schemas.microsoft.com/office/powerpoint/2010/main" val="2526117466"/>
      </p:ext>
    </p:extLst>
  </p:cSld>
  <p:clrMap bg1="lt1" tx1="dk1" bg2="lt2" tx2="dk2" accent1="accent1" accent2="accent2" accent3="accent3" accent4="accent4" accent5="accent5" accent6="accent6" hlink="hlink" folHlink="folHlink"/>
  <p:sldLayoutIdLst>
    <p:sldLayoutId id="2147483700" r:id="rId1"/>
  </p:sldLayoutIdLst>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txStyles>
    <p:titleStyle>
      <a:lvl1pPr algn="l" rtl="0" eaLnBrk="1" fontAlgn="base" hangingPunct="1">
        <a:spcBef>
          <a:spcPct val="0"/>
        </a:spcBef>
        <a:spcAft>
          <a:spcPct val="0"/>
        </a:spcAft>
        <a:defRPr sz="3200" b="1">
          <a:solidFill>
            <a:srgbClr val="990000"/>
          </a:solidFill>
          <a:latin typeface="+mj-lt"/>
          <a:ea typeface="+mj-ea"/>
          <a:cs typeface="+mj-cs"/>
        </a:defRPr>
      </a:lvl1pPr>
      <a:lvl2pPr algn="l" rtl="0" eaLnBrk="1" fontAlgn="base" hangingPunct="1">
        <a:spcBef>
          <a:spcPct val="0"/>
        </a:spcBef>
        <a:spcAft>
          <a:spcPct val="0"/>
        </a:spcAft>
        <a:defRPr sz="3200" b="1">
          <a:solidFill>
            <a:srgbClr val="990000"/>
          </a:solidFill>
          <a:latin typeface="FrutigerNext LT Medium" pitchFamily="34" charset="0"/>
          <a:ea typeface="SimSun" pitchFamily="2" charset="-122"/>
        </a:defRPr>
      </a:lvl2pPr>
      <a:lvl3pPr algn="l" rtl="0" eaLnBrk="1" fontAlgn="base" hangingPunct="1">
        <a:spcBef>
          <a:spcPct val="0"/>
        </a:spcBef>
        <a:spcAft>
          <a:spcPct val="0"/>
        </a:spcAft>
        <a:defRPr sz="3200" b="1">
          <a:solidFill>
            <a:srgbClr val="990000"/>
          </a:solidFill>
          <a:latin typeface="FrutigerNext LT Medium" pitchFamily="34" charset="0"/>
          <a:ea typeface="SimSun" pitchFamily="2" charset="-122"/>
        </a:defRPr>
      </a:lvl3pPr>
      <a:lvl4pPr algn="l" rtl="0" eaLnBrk="1" fontAlgn="base" hangingPunct="1">
        <a:spcBef>
          <a:spcPct val="0"/>
        </a:spcBef>
        <a:spcAft>
          <a:spcPct val="0"/>
        </a:spcAft>
        <a:defRPr sz="3200" b="1">
          <a:solidFill>
            <a:srgbClr val="990000"/>
          </a:solidFill>
          <a:latin typeface="FrutigerNext LT Medium" pitchFamily="34" charset="0"/>
          <a:ea typeface="SimSun" pitchFamily="2" charset="-122"/>
        </a:defRPr>
      </a:lvl4pPr>
      <a:lvl5pPr algn="l" rtl="0" eaLnBrk="1" fontAlgn="base" hangingPunct="1">
        <a:spcBef>
          <a:spcPct val="0"/>
        </a:spcBef>
        <a:spcAft>
          <a:spcPct val="0"/>
        </a:spcAft>
        <a:defRPr sz="3200" b="1">
          <a:solidFill>
            <a:srgbClr val="990000"/>
          </a:solidFill>
          <a:latin typeface="FrutigerNext LT Medium" pitchFamily="34" charset="0"/>
          <a:ea typeface="SimSun" pitchFamily="2"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SimSun" pitchFamily="2"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SimSun" pitchFamily="2"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SimSun" pitchFamily="2"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SimSun" pitchFamily="2" charset="-122"/>
        </a:defRPr>
      </a:lvl9pPr>
    </p:titleStyle>
    <p:bodyStyle>
      <a:lvl1pPr marL="342900" indent="-342900" algn="l" rtl="0" eaLnBrk="1" fontAlgn="base" hangingPunct="1">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1" fontAlgn="base" hangingPunct="1">
        <a:spcBef>
          <a:spcPct val="20000"/>
        </a:spcBef>
        <a:spcAft>
          <a:spcPct val="0"/>
        </a:spcAft>
        <a:buFont typeface="Arial" charset="0"/>
        <a:buChar char="›"/>
        <a:defRPr sz="2000">
          <a:solidFill>
            <a:schemeClr val="tx1"/>
          </a:solidFill>
          <a:latin typeface="+mn-lt"/>
          <a:ea typeface="+mn-ea"/>
        </a:defRPr>
      </a:lvl2pPr>
      <a:lvl3pPr marL="1143000" indent="-228600" algn="l" rtl="0" eaLnBrk="1" fontAlgn="base" hangingPunct="1">
        <a:spcBef>
          <a:spcPct val="20000"/>
        </a:spcBef>
        <a:spcAft>
          <a:spcPct val="0"/>
        </a:spcAft>
        <a:buFont typeface="FrutigerNext LT Medium" pitchFamily="34" charset="0"/>
        <a:buChar char="»"/>
        <a:defRPr>
          <a:solidFill>
            <a:schemeClr val="tx1"/>
          </a:solidFill>
          <a:latin typeface="+mn-lt"/>
          <a:ea typeface="+mn-ea"/>
        </a:defRPr>
      </a:lvl3pPr>
      <a:lvl4pPr marL="1600200" indent="-228600" algn="l" rtl="0" eaLnBrk="1" fontAlgn="base" hangingPunct="1">
        <a:spcBef>
          <a:spcPct val="20000"/>
        </a:spcBef>
        <a:spcAft>
          <a:spcPct val="0"/>
        </a:spcAft>
        <a:buChar char="–"/>
        <a:defRPr sz="1600">
          <a:solidFill>
            <a:schemeClr val="tx1"/>
          </a:solidFill>
          <a:latin typeface="+mn-lt"/>
          <a:ea typeface="+mn-ea"/>
        </a:defRPr>
      </a:lvl4pPr>
      <a:lvl5pPr marL="2057400" indent="-228600" algn="l" rtl="0" eaLnBrk="1" fontAlgn="base" hangingPunct="1">
        <a:spcBef>
          <a:spcPct val="20000"/>
        </a:spcBef>
        <a:spcAft>
          <a:spcPct val="0"/>
        </a:spcAft>
        <a:buFont typeface="Arial" charset="0"/>
        <a:buChar char="~"/>
        <a:defRPr sz="1600">
          <a:solidFill>
            <a:schemeClr val="tx1"/>
          </a:solidFill>
          <a:latin typeface="+mn-lt"/>
          <a:ea typeface="+mn-ea"/>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2.xml"/><Relationship Id="rId4" Type="http://schemas.openxmlformats.org/officeDocument/2006/relationships/image" Target="../media/image9.jpeg"/></Relationships>
</file>

<file path=ppt/slides/_rels/slide4.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chart" Target="../charts/chart2.xml"/></Relationships>
</file>

<file path=ppt/slides/_rels/slide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image" Target="../media/image14.emf"/><Relationship Id="rId4" Type="http://schemas.openxmlformats.org/officeDocument/2006/relationships/package" Target="../embeddings/Microsoft_Visio___31111111111111111111121111133333.vsdx"/></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3776" y="4196522"/>
            <a:ext cx="11338560" cy="1966534"/>
          </a:xfrm>
        </p:spPr>
        <p:txBody>
          <a:bodyPr/>
          <a:lstStyle/>
          <a:p>
            <a:r>
              <a:rPr lang="en-GB" dirty="0" smtClean="0"/>
              <a:t>Motivation </a:t>
            </a:r>
            <a:r>
              <a:rPr lang="en-GB" smtClean="0"/>
              <a:t>for Rel-16 New </a:t>
            </a:r>
            <a:r>
              <a:rPr lang="en-GB" dirty="0" smtClean="0"/>
              <a:t>WID on </a:t>
            </a:r>
            <a:br>
              <a:rPr lang="en-GB" dirty="0" smtClean="0"/>
            </a:br>
            <a:r>
              <a:rPr lang="en-GB" dirty="0" smtClean="0"/>
              <a:t>“Further Enhancements to Support for Aerial Vehicles in LTE”</a:t>
            </a:r>
            <a:endParaRPr lang="en-GB" dirty="0"/>
          </a:p>
        </p:txBody>
      </p:sp>
      <p:sp>
        <p:nvSpPr>
          <p:cNvPr id="4" name="TextBox 3"/>
          <p:cNvSpPr txBox="1"/>
          <p:nvPr/>
        </p:nvSpPr>
        <p:spPr>
          <a:xfrm>
            <a:off x="220813" y="215283"/>
            <a:ext cx="6783491" cy="1323439"/>
          </a:xfrm>
          <a:prstGeom prst="rect">
            <a:avLst/>
          </a:prstGeom>
          <a:noFill/>
        </p:spPr>
        <p:txBody>
          <a:bodyPr wrap="square" rtlCol="0">
            <a:spAutoFit/>
          </a:bodyPr>
          <a:lstStyle/>
          <a:p>
            <a:pPr fontAlgn="auto" hangingPunct="1">
              <a:buNone/>
            </a:pPr>
            <a:r>
              <a:rPr lang="en-GB" sz="2000" dirty="0"/>
              <a:t>3GPP TSG RAN Meeting #</a:t>
            </a:r>
            <a:r>
              <a:rPr lang="en-GB" sz="2000" dirty="0" smtClean="0"/>
              <a:t>79</a:t>
            </a:r>
          </a:p>
          <a:p>
            <a:pPr fontAlgn="auto" hangingPunct="1">
              <a:buNone/>
            </a:pPr>
            <a:r>
              <a:rPr lang="en-GB" sz="2000" dirty="0" smtClean="0"/>
              <a:t>Chennai</a:t>
            </a:r>
            <a:r>
              <a:rPr lang="en-GB" sz="2000" dirty="0"/>
              <a:t>, India, March </a:t>
            </a:r>
            <a:r>
              <a:rPr lang="en-GB" sz="2000" dirty="0" smtClean="0"/>
              <a:t>19-22</a:t>
            </a:r>
            <a:r>
              <a:rPr lang="en-GB" sz="2000" dirty="0"/>
              <a:t>, </a:t>
            </a:r>
            <a:r>
              <a:rPr lang="en-GB" sz="2000" dirty="0" smtClean="0"/>
              <a:t>2018</a:t>
            </a:r>
          </a:p>
          <a:p>
            <a:pPr fontAlgn="auto" hangingPunct="1">
              <a:buNone/>
            </a:pPr>
            <a:endParaRPr lang="en-GB" sz="2000" dirty="0"/>
          </a:p>
          <a:p>
            <a:pPr fontAlgn="auto" hangingPunct="1">
              <a:buNone/>
            </a:pPr>
            <a:r>
              <a:rPr lang="en-GB" sz="2000" dirty="0" smtClean="0"/>
              <a:t>RP-180370</a:t>
            </a:r>
            <a:endParaRPr lang="en-GB" sz="2000" dirty="0"/>
          </a:p>
        </p:txBody>
      </p:sp>
    </p:spTree>
    <p:extLst>
      <p:ext uri="{BB962C8B-B14F-4D97-AF65-F5344CB8AC3E}">
        <p14:creationId xmlns:p14="http://schemas.microsoft.com/office/powerpoint/2010/main" val="952922764"/>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392231"/>
            <a:ext cx="2282997" cy="430887"/>
          </a:xfrm>
        </p:spPr>
        <p:txBody>
          <a:bodyPr/>
          <a:lstStyle/>
          <a:p>
            <a:r>
              <a:rPr lang="en-GB" dirty="0" smtClean="0"/>
              <a:t>Background</a:t>
            </a:r>
            <a:endParaRPr lang="en-GB" dirty="0"/>
          </a:p>
        </p:txBody>
      </p:sp>
      <p:sp>
        <p:nvSpPr>
          <p:cNvPr id="3" name="Content Placeholder 2"/>
          <p:cNvSpPr>
            <a:spLocks noGrp="1"/>
          </p:cNvSpPr>
          <p:nvPr>
            <p:ph idx="1"/>
          </p:nvPr>
        </p:nvSpPr>
        <p:spPr/>
        <p:txBody>
          <a:bodyPr/>
          <a:lstStyle/>
          <a:p>
            <a:r>
              <a:rPr lang="en-US" dirty="0"/>
              <a:t>Rel-15 SI on Enhanced Support for Aerial Vehicles </a:t>
            </a:r>
            <a:r>
              <a:rPr lang="en-US" dirty="0" smtClean="0"/>
              <a:t>completed </a:t>
            </a:r>
            <a:r>
              <a:rPr lang="en-US" dirty="0"/>
              <a:t>in </a:t>
            </a:r>
            <a:r>
              <a:rPr lang="en-US" dirty="0" smtClean="0"/>
              <a:t>Dec. 2017</a:t>
            </a:r>
            <a:endParaRPr lang="en-US" dirty="0"/>
          </a:p>
          <a:p>
            <a:r>
              <a:rPr lang="en-US" dirty="0"/>
              <a:t>Rel-15 New WID on </a:t>
            </a:r>
            <a:r>
              <a:rPr lang="en-US" dirty="0" smtClean="0"/>
              <a:t>“Enhanced </a:t>
            </a:r>
            <a:r>
              <a:rPr lang="en-US" dirty="0"/>
              <a:t>LTE Support for Aerial </a:t>
            </a:r>
            <a:r>
              <a:rPr lang="en-US" dirty="0" smtClean="0"/>
              <a:t>Vehicles” </a:t>
            </a:r>
            <a:r>
              <a:rPr lang="en-US" dirty="0"/>
              <a:t>was approved in </a:t>
            </a:r>
            <a:r>
              <a:rPr lang="en-US" dirty="0" smtClean="0"/>
              <a:t>Dec. </a:t>
            </a:r>
            <a:r>
              <a:rPr lang="en-US" dirty="0"/>
              <a:t>2017, </a:t>
            </a:r>
            <a:r>
              <a:rPr lang="en-US" dirty="0" smtClean="0"/>
              <a:t>with a limited scope:</a:t>
            </a:r>
            <a:endParaRPr lang="en-US" dirty="0"/>
          </a:p>
          <a:p>
            <a:pPr lvl="1"/>
            <a:r>
              <a:rPr lang="en-US" dirty="0"/>
              <a:t>Improved mobility performance and interference detection</a:t>
            </a:r>
          </a:p>
          <a:p>
            <a:pPr lvl="1"/>
            <a:r>
              <a:rPr lang="en-US" dirty="0"/>
              <a:t>Indication of UE’s airborne status and indication of the UE’s support of UAV related functions</a:t>
            </a:r>
          </a:p>
          <a:p>
            <a:pPr lvl="1"/>
            <a:r>
              <a:rPr lang="en-US" dirty="0"/>
              <a:t>UL power control enhancements</a:t>
            </a:r>
          </a:p>
          <a:p>
            <a:r>
              <a:rPr lang="en-US" dirty="0"/>
              <a:t>In the SI performance enhancements for high speed scenario in TR 36.878 </a:t>
            </a:r>
          </a:p>
          <a:p>
            <a:pPr lvl="1"/>
            <a:r>
              <a:rPr lang="en-US" dirty="0"/>
              <a:t>Identify the essential procedure enhancement under high speed train scenario if needed</a:t>
            </a:r>
          </a:p>
          <a:p>
            <a:pPr lvl="1"/>
            <a:r>
              <a:rPr lang="en-US" dirty="0"/>
              <a:t>Handover procedure enhancement</a:t>
            </a:r>
          </a:p>
          <a:p>
            <a:pPr lvl="1"/>
            <a:r>
              <a:rPr lang="en-US" dirty="0"/>
              <a:t>Interference coordination procedure enhancement</a:t>
            </a:r>
          </a:p>
          <a:p>
            <a:endParaRPr lang="en-GB" dirty="0"/>
          </a:p>
        </p:txBody>
      </p:sp>
    </p:spTree>
    <p:extLst>
      <p:ext uri="{BB962C8B-B14F-4D97-AF65-F5344CB8AC3E}">
        <p14:creationId xmlns:p14="http://schemas.microsoft.com/office/powerpoint/2010/main" val="3375693867"/>
      </p:ext>
    </p:extLst>
  </p:cSld>
  <p:clrMapOvr>
    <a:masterClrMapping/>
  </p:clrMapOvr>
  <mc:AlternateContent xmlns:mc="http://schemas.openxmlformats.org/markup-compatibility/2006" xmlns:p14="http://schemas.microsoft.com/office/powerpoint/2010/main">
    <mc:Choice Requires="p14">
      <p:transition p14:dur="0" advClick="0" advTm="8000"/>
    </mc:Choice>
    <mc:Fallback xmlns="">
      <p:transition advClick="0" advTm="8000"/>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392231"/>
            <a:ext cx="9937336" cy="430887"/>
          </a:xfrm>
        </p:spPr>
        <p:txBody>
          <a:bodyPr/>
          <a:lstStyle/>
          <a:p>
            <a:r>
              <a:rPr lang="en-GB" dirty="0" smtClean="0"/>
              <a:t>Business value, applications, and use case requirements</a:t>
            </a:r>
            <a:endParaRPr lang="en-GB" dirty="0"/>
          </a:p>
        </p:txBody>
      </p:sp>
      <p:grpSp>
        <p:nvGrpSpPr>
          <p:cNvPr id="14" name="Group 13"/>
          <p:cNvGrpSpPr/>
          <p:nvPr/>
        </p:nvGrpSpPr>
        <p:grpSpPr>
          <a:xfrm>
            <a:off x="6838553" y="1242904"/>
            <a:ext cx="4752873" cy="1796196"/>
            <a:chOff x="6457553" y="1242904"/>
            <a:chExt cx="4752873" cy="1796196"/>
          </a:xfrm>
        </p:grpSpPr>
        <p:grpSp>
          <p:nvGrpSpPr>
            <p:cNvPr id="4" name="组合 16"/>
            <p:cNvGrpSpPr/>
            <p:nvPr/>
          </p:nvGrpSpPr>
          <p:grpSpPr>
            <a:xfrm>
              <a:off x="6457553" y="1242904"/>
              <a:ext cx="4752873" cy="1749406"/>
              <a:chOff x="4340886" y="802637"/>
              <a:chExt cx="4752873" cy="1784820"/>
            </a:xfrm>
            <a:solidFill>
              <a:schemeClr val="accent2">
                <a:lumMod val="20000"/>
                <a:lumOff val="80000"/>
              </a:schemeClr>
            </a:solidFill>
          </p:grpSpPr>
          <p:sp>
            <p:nvSpPr>
              <p:cNvPr id="5" name="内容占位符 2"/>
              <p:cNvSpPr txBox="1">
                <a:spLocks/>
              </p:cNvSpPr>
              <p:nvPr/>
            </p:nvSpPr>
            <p:spPr>
              <a:xfrm>
                <a:off x="4340886" y="802637"/>
                <a:ext cx="4752873" cy="1784820"/>
              </a:xfrm>
              <a:prstGeom prst="rect">
                <a:avLst/>
              </a:prstGeom>
              <a:grpFill/>
              <a:ln w="3175">
                <a:solidFill>
                  <a:schemeClr val="tx1"/>
                </a:solidFill>
              </a:ln>
            </p:spPr>
            <p:txBody>
              <a:bodyPr/>
              <a:lstStyle/>
              <a:p>
                <a:pPr marL="342694" marR="0" lvl="0" indent="-342694" defTabSz="914400" rtl="0" eaLnBrk="0" fontAlgn="base" latinLnBrk="0" hangingPunct="0">
                  <a:lnSpc>
                    <a:spcPct val="100000"/>
                  </a:lnSpc>
                  <a:spcBef>
                    <a:spcPct val="20000"/>
                  </a:spcBef>
                  <a:spcAft>
                    <a:spcPct val="0"/>
                  </a:spcAft>
                  <a:buClrTx/>
                  <a:buSzTx/>
                  <a:buNone/>
                  <a:tabLst/>
                  <a:defRPr/>
                </a:pPr>
                <a:r>
                  <a:rPr kumimoji="0" lang="en-US" altLang="zh-CN" i="0" u="none" strike="noStrike" kern="0" cap="none" spc="0" normalizeH="0" baseline="0" noProof="0" dirty="0" smtClean="0">
                    <a:ln>
                      <a:noFill/>
                    </a:ln>
                    <a:solidFill>
                      <a:srgbClr val="C00000"/>
                    </a:solidFill>
                    <a:effectLst/>
                    <a:uLnTx/>
                    <a:uFillTx/>
                    <a:latin typeface="+mn-lt"/>
                    <a:ea typeface="+mn-ea"/>
                  </a:rPr>
                  <a:t>  </a:t>
                </a:r>
                <a:r>
                  <a:rPr kumimoji="0" lang="en-US" altLang="zh-CN" i="0" u="none" strike="noStrike" kern="0" cap="none" spc="0" normalizeH="0" baseline="0" noProof="0" dirty="0" smtClean="0">
                    <a:ln>
                      <a:noFill/>
                    </a:ln>
                    <a:effectLst/>
                    <a:uLnTx/>
                    <a:uFillTx/>
                    <a:latin typeface="+mn-lt"/>
                    <a:ea typeface="+mn-ea"/>
                  </a:rPr>
                  <a:t>Future applications for UAVs</a:t>
                </a:r>
                <a:r>
                  <a:rPr lang="en-US" altLang="zh-CN" kern="0" dirty="0" smtClean="0">
                    <a:solidFill>
                      <a:srgbClr val="C00000"/>
                    </a:solidFill>
                    <a:latin typeface="+mn-lt"/>
                    <a:ea typeface="+mn-ea"/>
                  </a:rPr>
                  <a:t>		</a:t>
                </a:r>
                <a:endParaRPr kumimoji="0" lang="en-US" altLang="zh-CN" sz="1000" i="0" u="none" strike="noStrike" kern="0" cap="none" spc="0" normalizeH="0" baseline="0" noProof="0" dirty="0" smtClean="0">
                  <a:ln>
                    <a:noFill/>
                  </a:ln>
                  <a:solidFill>
                    <a:srgbClr val="C00000"/>
                  </a:solidFill>
                  <a:effectLst/>
                  <a:uLnTx/>
                  <a:uFillTx/>
                  <a:latin typeface="+mn-lt"/>
                  <a:ea typeface="+mn-ea"/>
                </a:endParaRPr>
              </a:p>
              <a:p>
                <a:pPr eaLnBrk="0" hangingPunct="0">
                  <a:spcBef>
                    <a:spcPct val="20000"/>
                  </a:spcBef>
                  <a:buClrTx/>
                  <a:buNone/>
                  <a:defRPr/>
                </a:pPr>
                <a:endParaRPr lang="en-US" altLang="zh-CN" sz="1400" kern="0" dirty="0" smtClean="0">
                  <a:latin typeface="+mn-lt"/>
                  <a:ea typeface="+mn-ea"/>
                </a:endParaRPr>
              </a:p>
            </p:txBody>
          </p:sp>
          <p:pic>
            <p:nvPicPr>
              <p:cNvPr id="6" name="Picture 2" descr="https://timgsa.baidu.com/timg?image&amp;quality=80&amp;size=b9999_10000&amp;sec=1505990649124&amp;di=d5fdca62c23417c59da34bb23ba794fd&amp;imgtype=0&amp;src=http%3A%2F%2Fimgupload3.youboy.com%2Fimagestore201507284a7e16b2-c632-4f5b-8355-ca29e5c29da2.jpg"/>
              <p:cNvPicPr>
                <a:picLocks noChangeAspect="1" noChangeArrowheads="1"/>
              </p:cNvPicPr>
              <p:nvPr/>
            </p:nvPicPr>
            <p:blipFill>
              <a:blip r:embed="rId2" cstate="print"/>
              <a:srcRect/>
              <a:stretch>
                <a:fillRect/>
              </a:stretch>
            </p:blipFill>
            <p:spPr bwMode="auto">
              <a:xfrm>
                <a:off x="4399278" y="1135462"/>
                <a:ext cx="1509153" cy="1105319"/>
              </a:xfrm>
              <a:prstGeom prst="rect">
                <a:avLst/>
              </a:prstGeom>
              <a:grpFill/>
            </p:spPr>
          </p:pic>
          <p:sp>
            <p:nvSpPr>
              <p:cNvPr id="7" name="圆角矩形 10"/>
              <p:cNvSpPr/>
              <p:nvPr/>
            </p:nvSpPr>
            <p:spPr bwMode="auto">
              <a:xfrm>
                <a:off x="4409326" y="2175473"/>
                <a:ext cx="1175657" cy="411984"/>
              </a:xfrm>
              <a:prstGeom prst="roundRect">
                <a:avLst/>
              </a:prstGeom>
              <a:grpFill/>
              <a:ln>
                <a:no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None/>
                  <a:tabLst/>
                </a:pPr>
                <a:r>
                  <a:rPr kumimoji="0" lang="en-US" altLang="zh-CN" sz="800" i="0" u="none" strike="noStrike" cap="none" normalizeH="0" baseline="0" dirty="0" smtClean="0">
                    <a:ln>
                      <a:noFill/>
                    </a:ln>
                    <a:solidFill>
                      <a:schemeClr val="tx1"/>
                    </a:solidFill>
                    <a:effectLst/>
                    <a:latin typeface="Arial" charset="0"/>
                    <a:ea typeface="宋体" charset="-122"/>
                  </a:rPr>
                  <a:t>Power distribution tower inspection</a:t>
                </a:r>
                <a:endParaRPr kumimoji="0" lang="zh-CN" altLang="en-US" sz="800" i="0" u="none" strike="noStrike" cap="none" normalizeH="0" baseline="0" dirty="0" smtClean="0">
                  <a:ln>
                    <a:noFill/>
                  </a:ln>
                  <a:solidFill>
                    <a:schemeClr val="tx1"/>
                  </a:solidFill>
                  <a:effectLst/>
                  <a:latin typeface="Arial" charset="0"/>
                  <a:ea typeface="宋体" charset="-122"/>
                </a:endParaRPr>
              </a:p>
            </p:txBody>
          </p:sp>
          <p:pic>
            <p:nvPicPr>
              <p:cNvPr id="8" name="Picture 6" descr="https://timgsa.baidu.com/timg?image&amp;quality=80&amp;size=b9999_10000&amp;sec=1505990923656&amp;di=fb46d5c2a12d71320f5cbab8a763b783&amp;imgtype=0&amp;src=http%3A%2F%2Fimg5.pcpop.com%2FArticleImages%2F500x375%2F3%2F3528%2F003528139.jpg"/>
              <p:cNvPicPr>
                <a:picLocks noChangeAspect="1" noChangeArrowheads="1"/>
              </p:cNvPicPr>
              <p:nvPr/>
            </p:nvPicPr>
            <p:blipFill>
              <a:blip r:embed="rId3" cstate="print"/>
              <a:srcRect/>
              <a:stretch>
                <a:fillRect/>
              </a:stretch>
            </p:blipFill>
            <p:spPr bwMode="auto">
              <a:xfrm>
                <a:off x="5978773" y="1145513"/>
                <a:ext cx="1426865" cy="1095268"/>
              </a:xfrm>
              <a:prstGeom prst="rect">
                <a:avLst/>
              </a:prstGeom>
              <a:grpFill/>
            </p:spPr>
          </p:pic>
          <p:sp>
            <p:nvSpPr>
              <p:cNvPr id="9" name="圆角矩形 13"/>
              <p:cNvSpPr/>
              <p:nvPr/>
            </p:nvSpPr>
            <p:spPr bwMode="auto">
              <a:xfrm>
                <a:off x="6079253" y="2180493"/>
                <a:ext cx="1411794" cy="308296"/>
              </a:xfrm>
              <a:prstGeom prst="roundRect">
                <a:avLst/>
              </a:prstGeom>
              <a:grpFill/>
              <a:ln>
                <a:no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None/>
                  <a:tabLst/>
                </a:pPr>
                <a:r>
                  <a:rPr lang="en-US" altLang="zh-CN" sz="800" dirty="0" smtClean="0">
                    <a:latin typeface="Arial" charset="0"/>
                    <a:ea typeface="宋体" charset="-122"/>
                  </a:rPr>
                  <a:t>Package delivery</a:t>
                </a:r>
                <a:endParaRPr kumimoji="0" lang="zh-CN" altLang="en-US" sz="800" i="0" u="none" strike="noStrike" cap="none" normalizeH="0" baseline="0" dirty="0" smtClean="0">
                  <a:ln>
                    <a:noFill/>
                  </a:ln>
                  <a:solidFill>
                    <a:schemeClr val="tx1"/>
                  </a:solidFill>
                  <a:effectLst/>
                  <a:latin typeface="Arial" charset="0"/>
                  <a:ea typeface="宋体" charset="-122"/>
                </a:endParaRPr>
              </a:p>
            </p:txBody>
          </p:sp>
          <p:pic>
            <p:nvPicPr>
              <p:cNvPr id="10" name="Picture 8" descr="https://ss2.bdstatic.com/70cFvnSh_Q1YnxGkpoWK1HF6hhy/it/u=48634604,1091315544&amp;fm=27&amp;gp=0.jpg"/>
              <p:cNvPicPr>
                <a:picLocks noChangeAspect="1" noChangeArrowheads="1"/>
              </p:cNvPicPr>
              <p:nvPr/>
            </p:nvPicPr>
            <p:blipFill>
              <a:blip r:embed="rId4" cstate="print"/>
              <a:srcRect/>
              <a:stretch>
                <a:fillRect/>
              </a:stretch>
            </p:blipFill>
            <p:spPr bwMode="auto">
              <a:xfrm>
                <a:off x="7491047" y="1122079"/>
                <a:ext cx="1582616" cy="1128750"/>
              </a:xfrm>
              <a:prstGeom prst="rect">
                <a:avLst/>
              </a:prstGeom>
              <a:grpFill/>
            </p:spPr>
          </p:pic>
        </p:grpSp>
        <p:sp>
          <p:nvSpPr>
            <p:cNvPr id="11" name="圆角矩形 15"/>
            <p:cNvSpPr/>
            <p:nvPr/>
          </p:nvSpPr>
          <p:spPr bwMode="auto">
            <a:xfrm>
              <a:off x="9606412" y="2627116"/>
              <a:ext cx="1568847" cy="411984"/>
            </a:xfrm>
            <a:prstGeom prst="roundRect">
              <a:avLst/>
            </a:prstGeom>
            <a:noFill/>
            <a:ln>
              <a:no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None/>
                <a:tabLst/>
              </a:pPr>
              <a:r>
                <a:rPr kumimoji="0" lang="en-US" altLang="zh-CN" sz="800" i="0" u="none" strike="noStrike" cap="none" normalizeH="0" baseline="0" dirty="0" smtClean="0">
                  <a:ln>
                    <a:noFill/>
                  </a:ln>
                  <a:solidFill>
                    <a:schemeClr val="tx1"/>
                  </a:solidFill>
                  <a:effectLst/>
                  <a:latin typeface="Arial" charset="0"/>
                  <a:ea typeface="宋体" charset="-122"/>
                </a:rPr>
                <a:t>Flying cameras to send  back </a:t>
              </a:r>
              <a:r>
                <a:rPr kumimoji="0" lang="en-US" altLang="zh-CN" sz="800" i="0" u="none" strike="noStrike" cap="none" normalizeH="0" dirty="0" smtClean="0">
                  <a:ln>
                    <a:noFill/>
                  </a:ln>
                  <a:solidFill>
                    <a:schemeClr val="tx1"/>
                  </a:solidFill>
                  <a:effectLst/>
                  <a:latin typeface="Arial" charset="0"/>
                  <a:ea typeface="宋体" charset="-122"/>
                </a:rPr>
                <a:t>videos or pictures </a:t>
              </a:r>
              <a:endParaRPr kumimoji="0" lang="zh-CN" altLang="en-US" sz="800" i="0" u="none" strike="noStrike" cap="none" normalizeH="0" baseline="0" dirty="0" smtClean="0">
                <a:ln>
                  <a:noFill/>
                </a:ln>
                <a:solidFill>
                  <a:schemeClr val="tx1"/>
                </a:solidFill>
                <a:effectLst/>
                <a:latin typeface="Arial" charset="0"/>
                <a:ea typeface="宋体" charset="-122"/>
              </a:endParaRPr>
            </a:p>
          </p:txBody>
        </p:sp>
      </p:grpSp>
      <p:graphicFrame>
        <p:nvGraphicFramePr>
          <p:cNvPr id="12" name="表格 18"/>
          <p:cNvGraphicFramePr>
            <a:graphicFrameLocks noGrp="1"/>
          </p:cNvGraphicFramePr>
          <p:nvPr>
            <p:extLst>
              <p:ext uri="{D42A27DB-BD31-4B8C-83A1-F6EECF244321}">
                <p14:modId xmlns:p14="http://schemas.microsoft.com/office/powerpoint/2010/main" val="3034189400"/>
              </p:ext>
            </p:extLst>
          </p:nvPr>
        </p:nvGraphicFramePr>
        <p:xfrm>
          <a:off x="518527" y="3640602"/>
          <a:ext cx="11158119" cy="2529660"/>
        </p:xfrm>
        <a:graphic>
          <a:graphicData uri="http://schemas.openxmlformats.org/drawingml/2006/table">
            <a:tbl>
              <a:tblPr firstRow="1" bandRow="1">
                <a:tableStyleId>{5C22544A-7EE6-4342-B048-85BDC9FD1C3A}</a:tableStyleId>
              </a:tblPr>
              <a:tblGrid>
                <a:gridCol w="1781170"/>
                <a:gridCol w="1743768"/>
                <a:gridCol w="1879587"/>
                <a:gridCol w="1869305"/>
                <a:gridCol w="1807152"/>
                <a:gridCol w="2077137"/>
              </a:tblGrid>
              <a:tr h="668787">
                <a:tc>
                  <a:txBody>
                    <a:bodyPr/>
                    <a:lstStyle/>
                    <a:p>
                      <a:pPr algn="ctr"/>
                      <a:endParaRPr lang="zh-CN" altLang="en-US" sz="1200" dirty="0">
                        <a:latin typeface="微软雅黑" pitchFamily="34" charset="-122"/>
                        <a:ea typeface="微软雅黑" pitchFamily="34" charset="-122"/>
                      </a:endParaRPr>
                    </a:p>
                  </a:txBody>
                  <a:tcPr marL="121916" marR="121916" marT="60942" marB="6094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2060">
                        <a:alpha val="60000"/>
                      </a:srgbClr>
                    </a:solidFill>
                  </a:tcPr>
                </a:tc>
                <a:tc>
                  <a:txBody>
                    <a:bodyPr/>
                    <a:lstStyle/>
                    <a:p>
                      <a:pPr algn="ctr"/>
                      <a:r>
                        <a:rPr lang="en-US" altLang="zh-CN" sz="1400" dirty="0" smtClean="0">
                          <a:latin typeface="微软雅黑" pitchFamily="34" charset="-122"/>
                          <a:ea typeface="微软雅黑" pitchFamily="34" charset="-122"/>
                        </a:rPr>
                        <a:t>Agriculture</a:t>
                      </a:r>
                      <a:endParaRPr lang="zh-CN" altLang="en-US" sz="1400" dirty="0">
                        <a:latin typeface="微软雅黑" pitchFamily="34" charset="-122"/>
                        <a:ea typeface="微软雅黑" pitchFamily="34" charset="-122"/>
                      </a:endParaRPr>
                    </a:p>
                  </a:txBody>
                  <a:tcPr marL="121916" marR="121916" marT="60942" marB="6094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2060">
                        <a:alpha val="60000"/>
                      </a:srgbClr>
                    </a:solidFill>
                  </a:tcPr>
                </a:tc>
                <a:tc>
                  <a:txBody>
                    <a:bodyPr/>
                    <a:lstStyle/>
                    <a:p>
                      <a:pPr algn="ctr"/>
                      <a:r>
                        <a:rPr lang="en-US" altLang="zh-CN" sz="1400" dirty="0" smtClean="0">
                          <a:latin typeface="微软雅黑" pitchFamily="34" charset="-122"/>
                          <a:ea typeface="微软雅黑" pitchFamily="34" charset="-122"/>
                        </a:rPr>
                        <a:t>Inspection on Grid, Oil and Gas and BS</a:t>
                      </a:r>
                      <a:endParaRPr lang="zh-CN" altLang="en-US" sz="1400" dirty="0">
                        <a:latin typeface="微软雅黑" pitchFamily="34" charset="-122"/>
                        <a:ea typeface="微软雅黑" pitchFamily="34" charset="-122"/>
                      </a:endParaRPr>
                    </a:p>
                  </a:txBody>
                  <a:tcPr marL="121916" marR="121916" marT="60942" marB="6094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2060">
                        <a:alpha val="60000"/>
                      </a:srgbClr>
                    </a:solidFill>
                  </a:tcPr>
                </a:tc>
                <a:tc>
                  <a:txBody>
                    <a:bodyPr/>
                    <a:lstStyle/>
                    <a:p>
                      <a:pPr algn="ctr" rtl="0" fontAlgn="t"/>
                      <a:r>
                        <a:rPr lang="zh-CN" altLang="en-US" sz="1400" b="1" i="0" u="none" strike="noStrike" dirty="0" smtClean="0">
                          <a:solidFill>
                            <a:srgbClr val="FFFFFF"/>
                          </a:solidFill>
                          <a:latin typeface="微软雅黑" pitchFamily="34" charset="-122"/>
                          <a:ea typeface="微软雅黑" pitchFamily="34" charset="-122"/>
                        </a:rPr>
                        <a:t> </a:t>
                      </a:r>
                      <a:r>
                        <a:rPr lang="en-US" altLang="zh-CN" sz="1400" b="1" i="0" u="none" strike="noStrike" dirty="0" smtClean="0">
                          <a:solidFill>
                            <a:srgbClr val="FFFFFF"/>
                          </a:solidFill>
                          <a:latin typeface="微软雅黑" pitchFamily="34" charset="-122"/>
                          <a:ea typeface="微软雅黑" pitchFamily="34" charset="-122"/>
                        </a:rPr>
                        <a:t>Safety</a:t>
                      </a:r>
                      <a:r>
                        <a:rPr lang="en-US" altLang="zh-CN" sz="1400" b="1" i="0" u="none" strike="noStrike" baseline="0" dirty="0" smtClean="0">
                          <a:solidFill>
                            <a:srgbClr val="FFFFFF"/>
                          </a:solidFill>
                          <a:latin typeface="微软雅黑" pitchFamily="34" charset="-122"/>
                          <a:ea typeface="微软雅黑" pitchFamily="34" charset="-122"/>
                        </a:rPr>
                        <a:t> and Aerial </a:t>
                      </a:r>
                      <a:endParaRPr lang="zh-CN" altLang="en-US" sz="1400" b="1" kern="1200" dirty="0">
                        <a:solidFill>
                          <a:schemeClr val="lt1"/>
                        </a:solidFill>
                        <a:latin typeface="微软雅黑" pitchFamily="34" charset="-122"/>
                        <a:ea typeface="微软雅黑" pitchFamily="34" charset="-122"/>
                        <a:cs typeface="+mn-cs"/>
                      </a:endParaRPr>
                    </a:p>
                  </a:txBody>
                  <a:tcPr marL="121916" marR="121916" marT="60942" marB="6094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2060">
                        <a:alpha val="60000"/>
                      </a:srgbClr>
                    </a:solidFill>
                  </a:tcPr>
                </a:tc>
                <a:tc>
                  <a:txBody>
                    <a:bodyPr/>
                    <a:lstStyle/>
                    <a:p>
                      <a:pPr algn="ctr" rtl="0" fontAlgn="t"/>
                      <a:r>
                        <a:rPr lang="en-US" altLang="zh-CN" sz="1400" b="1" i="0" u="none" strike="noStrike" dirty="0" smtClean="0">
                          <a:solidFill>
                            <a:srgbClr val="FFFFFF"/>
                          </a:solidFill>
                          <a:latin typeface="微软雅黑" pitchFamily="34" charset="-122"/>
                          <a:ea typeface="微软雅黑" pitchFamily="34" charset="-122"/>
                        </a:rPr>
                        <a:t>Transport+ Shipment</a:t>
                      </a:r>
                      <a:r>
                        <a:rPr lang="zh-CN" altLang="en-US" sz="1400" b="1" kern="1200" dirty="0" smtClean="0">
                          <a:solidFill>
                            <a:schemeClr val="lt1"/>
                          </a:solidFill>
                          <a:latin typeface="微软雅黑" pitchFamily="34" charset="-122"/>
                          <a:ea typeface="微软雅黑" pitchFamily="34" charset="-122"/>
                          <a:cs typeface="+mn-cs"/>
                        </a:rPr>
                        <a:t> </a:t>
                      </a:r>
                      <a:endParaRPr lang="zh-CN" altLang="en-US" sz="1400" b="1" kern="1200" dirty="0">
                        <a:solidFill>
                          <a:schemeClr val="lt1"/>
                        </a:solidFill>
                        <a:latin typeface="微软雅黑" pitchFamily="34" charset="-122"/>
                        <a:ea typeface="微软雅黑" pitchFamily="34" charset="-122"/>
                        <a:cs typeface="+mn-cs"/>
                      </a:endParaRPr>
                    </a:p>
                  </a:txBody>
                  <a:tcPr marL="121916" marR="121916" marT="60942" marB="6094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2060">
                        <a:alpha val="60000"/>
                      </a:srgbClr>
                    </a:solidFill>
                  </a:tcPr>
                </a:tc>
                <a:tc>
                  <a:txBody>
                    <a:bodyPr/>
                    <a:lstStyle/>
                    <a:p>
                      <a:pPr marL="0" algn="ctr" defTabSz="914400" rtl="0" eaLnBrk="1" fontAlgn="t" latinLnBrk="0" hangingPunct="1"/>
                      <a:r>
                        <a:rPr lang="en-US" altLang="zh-CN" sz="1400" b="1" i="0" u="none" strike="noStrike" dirty="0" smtClean="0">
                          <a:solidFill>
                            <a:srgbClr val="FFFFFF"/>
                          </a:solidFill>
                          <a:latin typeface="微软雅黑" pitchFamily="34" charset="-122"/>
                          <a:ea typeface="微软雅黑" pitchFamily="34" charset="-122"/>
                        </a:rPr>
                        <a:t>Others</a:t>
                      </a:r>
                      <a:endParaRPr lang="zh-CN" altLang="en-US" sz="1400" b="1" kern="1200" dirty="0">
                        <a:solidFill>
                          <a:schemeClr val="lt1"/>
                        </a:solidFill>
                        <a:latin typeface="微软雅黑" pitchFamily="34" charset="-122"/>
                        <a:ea typeface="微软雅黑" pitchFamily="34" charset="-122"/>
                        <a:cs typeface="+mn-cs"/>
                      </a:endParaRPr>
                    </a:p>
                  </a:txBody>
                  <a:tcPr marL="121916" marR="121916" marT="60942" marB="6094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2060">
                        <a:alpha val="60000"/>
                      </a:srgbClr>
                    </a:solidFill>
                  </a:tcPr>
                </a:tc>
              </a:tr>
              <a:tr h="468142">
                <a:tc>
                  <a:txBody>
                    <a:bodyPr/>
                    <a:lstStyle/>
                    <a:p>
                      <a:pPr algn="ctr"/>
                      <a:r>
                        <a:rPr lang="en-US" altLang="zh-CN" sz="1200" dirty="0" smtClean="0">
                          <a:latin typeface="微软雅黑" pitchFamily="34" charset="-122"/>
                          <a:ea typeface="微软雅黑" pitchFamily="34" charset="-122"/>
                        </a:rPr>
                        <a:t>Typical</a:t>
                      </a:r>
                      <a:r>
                        <a:rPr lang="en-US" altLang="zh-CN" sz="1200" baseline="0" dirty="0" smtClean="0">
                          <a:latin typeface="微软雅黑" pitchFamily="34" charset="-122"/>
                          <a:ea typeface="微软雅黑" pitchFamily="34" charset="-122"/>
                        </a:rPr>
                        <a:t> attitude</a:t>
                      </a:r>
                      <a:endParaRPr lang="zh-CN" altLang="en-US" sz="1200" dirty="0">
                        <a:latin typeface="微软雅黑" pitchFamily="34" charset="-122"/>
                        <a:ea typeface="微软雅黑" pitchFamily="34" charset="-122"/>
                      </a:endParaRPr>
                    </a:p>
                  </a:txBody>
                  <a:tcPr marL="121916" marR="121916" marT="60942" marB="6094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40000"/>
                        <a:lumOff val="60000"/>
                      </a:schemeClr>
                    </a:solidFill>
                  </a:tcPr>
                </a:tc>
                <a:tc>
                  <a:txBody>
                    <a:bodyPr/>
                    <a:lstStyle/>
                    <a:p>
                      <a:pPr algn="ctr"/>
                      <a:r>
                        <a:rPr lang="en-US" altLang="zh-CN" sz="1200" dirty="0" smtClean="0">
                          <a:latin typeface="微软雅黑" pitchFamily="34" charset="-122"/>
                          <a:ea typeface="微软雅黑" pitchFamily="34" charset="-122"/>
                        </a:rPr>
                        <a:t>&lt;20m</a:t>
                      </a:r>
                      <a:endParaRPr lang="zh-CN" altLang="en-US" sz="1200" dirty="0">
                        <a:latin typeface="微软雅黑" pitchFamily="34" charset="-122"/>
                        <a:ea typeface="微软雅黑" pitchFamily="34" charset="-122"/>
                      </a:endParaRPr>
                    </a:p>
                  </a:txBody>
                  <a:tcPr marL="121916" marR="121916" marT="60942" marB="6094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40000"/>
                        <a:lumOff val="60000"/>
                      </a:schemeClr>
                    </a:solidFill>
                  </a:tcPr>
                </a:tc>
                <a:tc>
                  <a:txBody>
                    <a:bodyPr/>
                    <a:lstStyle/>
                    <a:p>
                      <a:pPr algn="ctr"/>
                      <a:r>
                        <a:rPr lang="en-US" altLang="zh-CN" sz="1200" dirty="0" smtClean="0">
                          <a:latin typeface="微软雅黑" pitchFamily="34" charset="-122"/>
                          <a:ea typeface="微软雅黑" pitchFamily="34" charset="-122"/>
                        </a:rPr>
                        <a:t>&lt;1000m</a:t>
                      </a:r>
                      <a:endParaRPr lang="zh-CN" altLang="en-US" sz="1200" dirty="0">
                        <a:latin typeface="微软雅黑" pitchFamily="34" charset="-122"/>
                        <a:ea typeface="微软雅黑" pitchFamily="34" charset="-122"/>
                      </a:endParaRPr>
                    </a:p>
                  </a:txBody>
                  <a:tcPr marL="121916" marR="121916" marT="60942" marB="6094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40000"/>
                        <a:lumOff val="60000"/>
                      </a:schemeClr>
                    </a:solidFill>
                  </a:tcPr>
                </a:tc>
                <a:tc>
                  <a:txBody>
                    <a:bodyPr/>
                    <a:lstStyle/>
                    <a:p>
                      <a:pPr algn="ctr"/>
                      <a:r>
                        <a:rPr lang="en-US" altLang="zh-CN" sz="1200" dirty="0" smtClean="0">
                          <a:latin typeface="微软雅黑" pitchFamily="34" charset="-122"/>
                          <a:ea typeface="微软雅黑" pitchFamily="34" charset="-122"/>
                        </a:rPr>
                        <a:t>&lt;300m</a:t>
                      </a:r>
                      <a:endParaRPr lang="zh-CN" altLang="en-US" sz="1200" dirty="0">
                        <a:latin typeface="微软雅黑" pitchFamily="34" charset="-122"/>
                        <a:ea typeface="微软雅黑" pitchFamily="34" charset="-122"/>
                      </a:endParaRPr>
                    </a:p>
                  </a:txBody>
                  <a:tcPr marL="121916" marR="121916" marT="60942" marB="6094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40000"/>
                        <a:lumOff val="60000"/>
                      </a:schemeClr>
                    </a:solidFill>
                  </a:tcPr>
                </a:tc>
                <a:tc>
                  <a:txBody>
                    <a:bodyPr/>
                    <a:lstStyle/>
                    <a:p>
                      <a:pPr algn="l" rtl="0" fontAlgn="t"/>
                      <a:r>
                        <a:rPr lang="en-US" altLang="zh-CN" sz="1200" b="0" i="0" u="none" strike="noStrike" dirty="0" smtClean="0">
                          <a:solidFill>
                            <a:srgbClr val="000000"/>
                          </a:solidFill>
                          <a:latin typeface="微软雅黑" pitchFamily="34" charset="-122"/>
                          <a:ea typeface="微软雅黑" pitchFamily="34" charset="-122"/>
                        </a:rPr>
                        <a:t>End</a:t>
                      </a:r>
                      <a:r>
                        <a:rPr lang="en-US" altLang="zh-CN" sz="1200" b="0" i="0" u="none" strike="noStrike" baseline="0" dirty="0" smtClean="0">
                          <a:solidFill>
                            <a:srgbClr val="000000"/>
                          </a:solidFill>
                          <a:latin typeface="微软雅黑" pitchFamily="34" charset="-122"/>
                          <a:ea typeface="微软雅黑" pitchFamily="34" charset="-122"/>
                        </a:rPr>
                        <a:t> point</a:t>
                      </a:r>
                      <a:r>
                        <a:rPr lang="zh-CN" altLang="en-US" sz="1200" b="0" i="0" u="none" strike="noStrike" dirty="0" smtClean="0">
                          <a:solidFill>
                            <a:srgbClr val="000000"/>
                          </a:solidFill>
                          <a:latin typeface="微软雅黑" pitchFamily="34" charset="-122"/>
                          <a:ea typeface="微软雅黑" pitchFamily="34" charset="-122"/>
                        </a:rPr>
                        <a:t>：</a:t>
                      </a:r>
                      <a:r>
                        <a:rPr lang="en-US" altLang="zh-CN" sz="1200" b="0" i="0" u="none" strike="noStrike" dirty="0" smtClean="0">
                          <a:solidFill>
                            <a:srgbClr val="000000"/>
                          </a:solidFill>
                          <a:latin typeface="微软雅黑" pitchFamily="34" charset="-122"/>
                          <a:ea typeface="微软雅黑" pitchFamily="34" charset="-122"/>
                        </a:rPr>
                        <a:t>&lt;120m ; Branch</a:t>
                      </a:r>
                      <a:r>
                        <a:rPr lang="zh-CN" altLang="en-US" sz="1200" b="0" i="0" u="none" strike="noStrike" dirty="0" smtClean="0">
                          <a:solidFill>
                            <a:srgbClr val="000000"/>
                          </a:solidFill>
                          <a:latin typeface="微软雅黑" pitchFamily="34" charset="-122"/>
                          <a:ea typeface="微软雅黑" pitchFamily="34" charset="-122"/>
                        </a:rPr>
                        <a:t>：</a:t>
                      </a:r>
                      <a:r>
                        <a:rPr lang="en-US" altLang="zh-CN" sz="1200" b="0" i="0" u="none" strike="noStrike" dirty="0" smtClean="0">
                          <a:solidFill>
                            <a:srgbClr val="000000"/>
                          </a:solidFill>
                          <a:latin typeface="微软雅黑" pitchFamily="34" charset="-122"/>
                          <a:ea typeface="微软雅黑" pitchFamily="34" charset="-122"/>
                        </a:rPr>
                        <a:t>3000m;  Trunk line</a:t>
                      </a:r>
                      <a:r>
                        <a:rPr lang="zh-CN" altLang="en-US" sz="1200" b="0" i="0" u="none" strike="noStrike" dirty="0" smtClean="0">
                          <a:solidFill>
                            <a:srgbClr val="000000"/>
                          </a:solidFill>
                          <a:latin typeface="微软雅黑" pitchFamily="34" charset="-122"/>
                          <a:ea typeface="微软雅黑" pitchFamily="34" charset="-122"/>
                        </a:rPr>
                        <a:t>：</a:t>
                      </a:r>
                      <a:r>
                        <a:rPr lang="en-US" altLang="zh-CN" sz="1200" b="0" i="0" u="none" strike="noStrike" dirty="0" smtClean="0">
                          <a:solidFill>
                            <a:srgbClr val="000000"/>
                          </a:solidFill>
                          <a:latin typeface="微软雅黑" pitchFamily="34" charset="-122"/>
                          <a:ea typeface="微软雅黑" pitchFamily="34" charset="-122"/>
                        </a:rPr>
                        <a:t>6000m</a:t>
                      </a:r>
                      <a:endParaRPr lang="en-US" altLang="zh-CN" sz="1200" b="0" i="0" u="none" strike="noStrike" dirty="0">
                        <a:solidFill>
                          <a:srgbClr val="000000"/>
                        </a:solidFill>
                        <a:latin typeface="微软雅黑" pitchFamily="34" charset="-122"/>
                        <a:ea typeface="微软雅黑" pitchFamily="34" charset="-122"/>
                      </a:endParaRPr>
                    </a:p>
                  </a:txBody>
                  <a:tcPr marL="121916" marR="121916" marT="60942" marB="6094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40000"/>
                        <a:lumOff val="60000"/>
                      </a:schemeClr>
                    </a:solidFill>
                  </a:tcPr>
                </a:tc>
                <a:tc>
                  <a:txBody>
                    <a:bodyPr/>
                    <a:lstStyle/>
                    <a:p>
                      <a:pPr marL="0" marR="0" indent="0" algn="ctr" defTabSz="913365" rtl="0" eaLnBrk="1" fontAlgn="auto" latinLnBrk="0" hangingPunct="1">
                        <a:lnSpc>
                          <a:spcPct val="100000"/>
                        </a:lnSpc>
                        <a:spcBef>
                          <a:spcPts val="0"/>
                        </a:spcBef>
                        <a:spcAft>
                          <a:spcPts val="0"/>
                        </a:spcAft>
                        <a:buClrTx/>
                        <a:buSzTx/>
                        <a:buFontTx/>
                        <a:buNone/>
                        <a:tabLst/>
                        <a:defRPr/>
                      </a:pPr>
                      <a:r>
                        <a:rPr lang="en-US" altLang="zh-CN" sz="1200" dirty="0" smtClean="0">
                          <a:solidFill>
                            <a:schemeClr val="tx1"/>
                          </a:solidFill>
                          <a:latin typeface="微软雅黑" pitchFamily="34" charset="-122"/>
                          <a:ea typeface="微软雅黑" pitchFamily="34" charset="-122"/>
                        </a:rPr>
                        <a:t>300m~5000m</a:t>
                      </a:r>
                      <a:endParaRPr lang="zh-CN" altLang="en-US" sz="1200" dirty="0">
                        <a:solidFill>
                          <a:schemeClr val="tx1"/>
                        </a:solidFill>
                        <a:latin typeface="微软雅黑" pitchFamily="34" charset="-122"/>
                        <a:ea typeface="微软雅黑" pitchFamily="34" charset="-122"/>
                      </a:endParaRPr>
                    </a:p>
                  </a:txBody>
                  <a:tcPr marL="121916" marR="121916" marT="60942" marB="6094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40000"/>
                        <a:lumOff val="60000"/>
                      </a:schemeClr>
                    </a:solidFill>
                  </a:tcPr>
                </a:tc>
              </a:tr>
              <a:tr h="428013">
                <a:tc>
                  <a:txBody>
                    <a:bodyPr/>
                    <a:lstStyle/>
                    <a:p>
                      <a:pPr algn="ctr"/>
                      <a:r>
                        <a:rPr lang="en-US" altLang="zh-CN" sz="1200" kern="1200" dirty="0" smtClean="0">
                          <a:solidFill>
                            <a:schemeClr val="dk1"/>
                          </a:solidFill>
                          <a:latin typeface="微软雅黑" pitchFamily="34" charset="-122"/>
                          <a:ea typeface="微软雅黑" pitchFamily="34" charset="-122"/>
                          <a:cs typeface="+mn-cs"/>
                        </a:rPr>
                        <a:t>Command</a:t>
                      </a:r>
                      <a:r>
                        <a:rPr lang="en-US" altLang="zh-CN" sz="1200" kern="1200" baseline="0" dirty="0" smtClean="0">
                          <a:solidFill>
                            <a:schemeClr val="dk1"/>
                          </a:solidFill>
                          <a:latin typeface="微软雅黑" pitchFamily="34" charset="-122"/>
                          <a:ea typeface="微软雅黑" pitchFamily="34" charset="-122"/>
                          <a:cs typeface="+mn-cs"/>
                        </a:rPr>
                        <a:t> &amp; Control</a:t>
                      </a:r>
                      <a:endParaRPr lang="en-US" altLang="zh-CN" sz="1200" kern="1200" dirty="0" smtClean="0">
                        <a:solidFill>
                          <a:schemeClr val="dk1"/>
                        </a:solidFill>
                        <a:latin typeface="微软雅黑" pitchFamily="34" charset="-122"/>
                        <a:ea typeface="微软雅黑" pitchFamily="34" charset="-122"/>
                        <a:cs typeface="+mn-cs"/>
                      </a:endParaRPr>
                    </a:p>
                    <a:p>
                      <a:pPr algn="ctr"/>
                      <a:endParaRPr lang="zh-CN" altLang="en-US" sz="1200" kern="1200" dirty="0" smtClean="0">
                        <a:solidFill>
                          <a:schemeClr val="dk1"/>
                        </a:solidFill>
                        <a:latin typeface="微软雅黑" pitchFamily="34" charset="-122"/>
                        <a:ea typeface="微软雅黑" pitchFamily="34" charset="-122"/>
                        <a:cs typeface="+mn-cs"/>
                      </a:endParaRPr>
                    </a:p>
                  </a:txBody>
                  <a:tcPr marL="121916" marR="121916" marT="60942" marB="6094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40000"/>
                        <a:lumOff val="60000"/>
                      </a:schemeClr>
                    </a:solidFill>
                  </a:tcPr>
                </a:tc>
                <a:tc gridSpan="5">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kern="1200" dirty="0" smtClean="0">
                          <a:solidFill>
                            <a:schemeClr val="dk1"/>
                          </a:solidFill>
                          <a:latin typeface="微软雅黑" pitchFamily="34" charset="-122"/>
                          <a:ea typeface="微软雅黑" pitchFamily="34" charset="-122"/>
                          <a:cs typeface="+mn-cs"/>
                        </a:rPr>
                        <a:t>One way 50ms</a:t>
                      </a:r>
                      <a:r>
                        <a:rPr lang="zh-CN" altLang="en-US" sz="1200" kern="1200" dirty="0" smtClean="0">
                          <a:solidFill>
                            <a:schemeClr val="dk1"/>
                          </a:solidFill>
                          <a:latin typeface="微软雅黑" pitchFamily="34" charset="-122"/>
                          <a:ea typeface="微软雅黑" pitchFamily="34" charset="-122"/>
                          <a:cs typeface="+mn-cs"/>
                        </a:rPr>
                        <a:t>；</a:t>
                      </a:r>
                      <a:r>
                        <a:rPr lang="en-US" altLang="zh-CN" sz="1200" kern="1200" dirty="0" smtClean="0">
                          <a:solidFill>
                            <a:schemeClr val="dk1"/>
                          </a:solidFill>
                          <a:latin typeface="微软雅黑" pitchFamily="34" charset="-122"/>
                          <a:ea typeface="微软雅黑" pitchFamily="34" charset="-122"/>
                          <a:cs typeface="+mn-cs"/>
                        </a:rPr>
                        <a:t>60-100 kbps (UL/DL)</a:t>
                      </a:r>
                      <a:r>
                        <a:rPr lang="zh-CN" altLang="en-US" sz="1200" kern="1200" dirty="0" smtClean="0">
                          <a:solidFill>
                            <a:schemeClr val="dk1"/>
                          </a:solidFill>
                          <a:latin typeface="微软雅黑" pitchFamily="34" charset="-122"/>
                          <a:ea typeface="微软雅黑" pitchFamily="34" charset="-122"/>
                          <a:cs typeface="+mn-cs"/>
                        </a:rPr>
                        <a:t>；</a:t>
                      </a:r>
                      <a:r>
                        <a:rPr lang="en-GB" altLang="zh-CN" sz="1200" kern="1200" dirty="0" smtClean="0">
                          <a:solidFill>
                            <a:schemeClr val="dk1"/>
                          </a:solidFill>
                          <a:latin typeface="微软雅黑" pitchFamily="34" charset="-122"/>
                          <a:ea typeface="微软雅黑" pitchFamily="34" charset="-122"/>
                          <a:cs typeface="+mn-cs"/>
                        </a:rPr>
                        <a:t>Up to 10</a:t>
                      </a:r>
                      <a:r>
                        <a:rPr lang="en-GB" altLang="zh-CN" sz="1200" kern="1200" baseline="30000" dirty="0" smtClean="0">
                          <a:solidFill>
                            <a:schemeClr val="dk1"/>
                          </a:solidFill>
                          <a:latin typeface="微软雅黑" pitchFamily="34" charset="-122"/>
                          <a:ea typeface="微软雅黑" pitchFamily="34" charset="-122"/>
                          <a:cs typeface="+mn-cs"/>
                        </a:rPr>
                        <a:t>-3</a:t>
                      </a:r>
                      <a:r>
                        <a:rPr lang="en-GB" altLang="zh-CN" sz="1200" kern="1200" dirty="0" smtClean="0">
                          <a:solidFill>
                            <a:schemeClr val="dk1"/>
                          </a:solidFill>
                          <a:latin typeface="微软雅黑" pitchFamily="34" charset="-122"/>
                          <a:ea typeface="微软雅黑" pitchFamily="34" charset="-122"/>
                          <a:cs typeface="+mn-cs"/>
                        </a:rPr>
                        <a:t> Packet Loss Rate</a:t>
                      </a:r>
                      <a:endParaRPr lang="zh-CN" altLang="zh-CN" sz="1200" kern="1200" dirty="0" smtClean="0">
                        <a:solidFill>
                          <a:schemeClr val="dk1"/>
                        </a:solidFill>
                        <a:latin typeface="微软雅黑" pitchFamily="34" charset="-122"/>
                        <a:ea typeface="微软雅黑" pitchFamily="34" charset="-122"/>
                        <a:cs typeface="+mn-cs"/>
                      </a:endParaRPr>
                    </a:p>
                  </a:txBody>
                  <a:tcPr marL="121916" marR="121916" marT="60942" marB="6094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40000"/>
                        <a:lumOff val="60000"/>
                      </a:schemeClr>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267496">
                <a:tc rowSpan="2">
                  <a:txBody>
                    <a:bodyPr/>
                    <a:lstStyle/>
                    <a:p>
                      <a:pPr marL="0" algn="ctr" defTabSz="914400" rtl="0" eaLnBrk="1" latinLnBrk="0" hangingPunct="1"/>
                      <a:r>
                        <a:rPr lang="en-US" altLang="zh-CN" sz="1200" kern="1200" dirty="0" smtClean="0">
                          <a:solidFill>
                            <a:schemeClr val="dk1"/>
                          </a:solidFill>
                          <a:latin typeface="微软雅黑" pitchFamily="34" charset="-122"/>
                          <a:ea typeface="微软雅黑" pitchFamily="34" charset="-122"/>
                          <a:cs typeface="+mn-cs"/>
                        </a:rPr>
                        <a:t>       High</a:t>
                      </a:r>
                      <a:r>
                        <a:rPr lang="en-US" altLang="zh-CN" sz="1200" kern="1200" baseline="0" dirty="0" smtClean="0">
                          <a:solidFill>
                            <a:schemeClr val="dk1"/>
                          </a:solidFill>
                          <a:latin typeface="微软雅黑" pitchFamily="34" charset="-122"/>
                          <a:ea typeface="微软雅黑" pitchFamily="34" charset="-122"/>
                          <a:cs typeface="+mn-cs"/>
                        </a:rPr>
                        <a:t> data rate &amp; larger BW</a:t>
                      </a:r>
                      <a:endParaRPr lang="zh-CN" altLang="en-US" sz="1200" kern="1200" dirty="0" smtClean="0">
                        <a:solidFill>
                          <a:schemeClr val="dk1"/>
                        </a:solidFill>
                        <a:latin typeface="微软雅黑" pitchFamily="34" charset="-122"/>
                        <a:ea typeface="微软雅黑" pitchFamily="34" charset="-122"/>
                        <a:cs typeface="+mn-cs"/>
                      </a:endParaRPr>
                    </a:p>
                  </a:txBody>
                  <a:tcPr marL="121916" marR="121916" marT="60942" marB="6094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20000"/>
                        <a:lumOff val="80000"/>
                      </a:schemeClr>
                    </a:solidFill>
                  </a:tcPr>
                </a:tc>
                <a:tc>
                  <a:txBody>
                    <a:bodyPr/>
                    <a:lstStyle/>
                    <a:p>
                      <a:pPr marL="0" algn="l" defTabSz="914400" rtl="0" eaLnBrk="1" latinLnBrk="0" hangingPunct="1"/>
                      <a:r>
                        <a:rPr lang="en-US" altLang="zh-CN" sz="1200" kern="1200" dirty="0" smtClean="0">
                          <a:solidFill>
                            <a:schemeClr val="dk1"/>
                          </a:solidFill>
                          <a:latin typeface="微软雅黑" pitchFamily="34" charset="-122"/>
                          <a:ea typeface="微软雅黑" pitchFamily="34" charset="-122"/>
                          <a:cs typeface="+mn-cs"/>
                        </a:rPr>
                        <a:t>1K</a:t>
                      </a:r>
                      <a:r>
                        <a:rPr lang="zh-CN" altLang="en-US" sz="1200" kern="1200" baseline="0" dirty="0" smtClean="0">
                          <a:solidFill>
                            <a:schemeClr val="dk1"/>
                          </a:solidFill>
                          <a:latin typeface="微软雅黑" pitchFamily="34" charset="-122"/>
                          <a:ea typeface="微软雅黑" pitchFamily="34" charset="-122"/>
                          <a:cs typeface="+mn-cs"/>
                        </a:rPr>
                        <a:t> </a:t>
                      </a:r>
                      <a:r>
                        <a:rPr lang="en-US" altLang="zh-CN" sz="1200" kern="1200" baseline="0" dirty="0" smtClean="0">
                          <a:solidFill>
                            <a:schemeClr val="dk1"/>
                          </a:solidFill>
                          <a:latin typeface="微软雅黑" pitchFamily="34" charset="-122"/>
                          <a:ea typeface="微软雅黑" pitchFamily="34" charset="-122"/>
                          <a:cs typeface="+mn-cs"/>
                        </a:rPr>
                        <a:t>HD</a:t>
                      </a:r>
                      <a:endParaRPr lang="zh-CN" altLang="en-US" sz="1200" kern="1200" dirty="0" smtClean="0">
                        <a:solidFill>
                          <a:schemeClr val="dk1"/>
                        </a:solidFill>
                        <a:latin typeface="微软雅黑" pitchFamily="34" charset="-122"/>
                        <a:ea typeface="微软雅黑" pitchFamily="34" charset="-122"/>
                        <a:cs typeface="+mn-cs"/>
                      </a:endParaRPr>
                    </a:p>
                  </a:txBody>
                  <a:tcPr marL="121916" marR="121916" marT="60942" marB="6094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20000"/>
                        <a:lumOff val="80000"/>
                      </a:schemeClr>
                    </a:solidFill>
                  </a:tcPr>
                </a:tc>
                <a:tc>
                  <a:txBody>
                    <a:bodyPr/>
                    <a:lstStyle/>
                    <a:p>
                      <a:r>
                        <a:rPr lang="en-US" altLang="zh-CN" sz="1200" dirty="0" smtClean="0">
                          <a:latin typeface="微软雅黑" panose="020B0503020204020204" pitchFamily="34" charset="-122"/>
                          <a:ea typeface="微软雅黑" panose="020B0503020204020204" pitchFamily="34" charset="-122"/>
                        </a:rPr>
                        <a:t>1K</a:t>
                      </a:r>
                      <a:r>
                        <a:rPr lang="zh-CN" altLang="en-US" sz="1200" baseline="0" dirty="0" smtClean="0">
                          <a:latin typeface="微软雅黑" panose="020B0503020204020204" pitchFamily="34" charset="-122"/>
                          <a:ea typeface="微软雅黑" panose="020B0503020204020204" pitchFamily="34" charset="-122"/>
                        </a:rPr>
                        <a:t> </a:t>
                      </a:r>
                      <a:r>
                        <a:rPr lang="en-US" altLang="zh-CN" sz="1200" baseline="0" dirty="0" smtClean="0">
                          <a:latin typeface="微软雅黑" panose="020B0503020204020204" pitchFamily="34" charset="-122"/>
                          <a:ea typeface="微软雅黑" panose="020B0503020204020204" pitchFamily="34" charset="-122"/>
                        </a:rPr>
                        <a:t>HD</a:t>
                      </a:r>
                      <a:endParaRPr lang="zh-CN" altLang="en-US" sz="1200" dirty="0">
                        <a:latin typeface="微软雅黑" panose="020B0503020204020204" pitchFamily="34" charset="-122"/>
                        <a:ea typeface="微软雅黑" panose="020B0503020204020204" pitchFamily="34" charset="-122"/>
                      </a:endParaRPr>
                    </a:p>
                  </a:txBody>
                  <a:tcPr marL="121916" marR="121916" marT="60942" marB="6094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20000"/>
                        <a:lumOff val="80000"/>
                      </a:schemeClr>
                    </a:solidFill>
                  </a:tcPr>
                </a:tc>
                <a:tc>
                  <a:txBody>
                    <a:bodyPr/>
                    <a:lstStyle/>
                    <a:p>
                      <a:r>
                        <a:rPr lang="en-US" altLang="zh-CN" sz="1200" dirty="0" smtClean="0">
                          <a:latin typeface="微软雅黑" panose="020B0503020204020204" pitchFamily="34" charset="-122"/>
                          <a:ea typeface="微软雅黑" panose="020B0503020204020204" pitchFamily="34" charset="-122"/>
                        </a:rPr>
                        <a:t>1K~4K</a:t>
                      </a:r>
                      <a:r>
                        <a:rPr lang="zh-CN" altLang="en-US" sz="1200" baseline="0" dirty="0" smtClean="0">
                          <a:latin typeface="微软雅黑" panose="020B0503020204020204" pitchFamily="34" charset="-122"/>
                          <a:ea typeface="微软雅黑" panose="020B0503020204020204" pitchFamily="34" charset="-122"/>
                        </a:rPr>
                        <a:t> </a:t>
                      </a:r>
                      <a:r>
                        <a:rPr lang="en-US" altLang="zh-CN" sz="1200" baseline="0" dirty="0" smtClean="0">
                          <a:latin typeface="微软雅黑" panose="020B0503020204020204" pitchFamily="34" charset="-122"/>
                          <a:ea typeface="微软雅黑" panose="020B0503020204020204" pitchFamily="34" charset="-122"/>
                        </a:rPr>
                        <a:t>HD</a:t>
                      </a:r>
                      <a:endParaRPr lang="zh-CN" altLang="en-US" sz="1200" dirty="0">
                        <a:latin typeface="微软雅黑" panose="020B0503020204020204" pitchFamily="34" charset="-122"/>
                        <a:ea typeface="微软雅黑" panose="020B0503020204020204" pitchFamily="34" charset="-122"/>
                      </a:endParaRPr>
                    </a:p>
                  </a:txBody>
                  <a:tcPr marL="121916" marR="121916" marT="60942" marB="6094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20000"/>
                        <a:lumOff val="80000"/>
                      </a:schemeClr>
                    </a:solidFill>
                  </a:tcPr>
                </a:tc>
                <a:tc>
                  <a:txBody>
                    <a:bodyPr/>
                    <a:lstStyle/>
                    <a:p>
                      <a:endParaRPr lang="zh-CN" altLang="en-US" sz="1200" dirty="0"/>
                    </a:p>
                  </a:txBody>
                  <a:tcPr marL="121916" marR="121916" marT="60942" marB="6094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20000"/>
                        <a:lumOff val="80000"/>
                      </a:schemeClr>
                    </a:solidFill>
                  </a:tcPr>
                </a:tc>
                <a:tc>
                  <a:txBody>
                    <a:bodyPr/>
                    <a:lstStyle/>
                    <a:p>
                      <a:endParaRPr lang="zh-CN" altLang="en-US" sz="1200" dirty="0"/>
                    </a:p>
                  </a:txBody>
                  <a:tcPr marL="121916" marR="121916" marT="60942" marB="6094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20000"/>
                        <a:lumOff val="80000"/>
                      </a:schemeClr>
                    </a:solidFill>
                  </a:tcPr>
                </a:tc>
              </a:tr>
              <a:tr h="227367">
                <a:tc vMerge="1">
                  <a:txBody>
                    <a:bodyPr/>
                    <a:lstStyle/>
                    <a:p>
                      <a:pPr marL="0" algn="l" defTabSz="914400" rtl="0" eaLnBrk="1" latinLnBrk="0" hangingPunct="1"/>
                      <a:endParaRPr lang="zh-CN" altLang="en-US" sz="1600" kern="1200" dirty="0" smtClean="0">
                        <a:solidFill>
                          <a:schemeClr val="dk1"/>
                        </a:solidFill>
                        <a:latin typeface="微软雅黑" pitchFamily="34" charset="-122"/>
                        <a:ea typeface="微软雅黑" pitchFamily="34" charset="-122"/>
                        <a:cs typeface="+mn-cs"/>
                      </a:endParaRPr>
                    </a:p>
                  </a:txBody>
                  <a:tcPr marL="121920" marR="121920" marT="60944" marB="6094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40000"/>
                        <a:lumOff val="60000"/>
                      </a:schemeClr>
                    </a:solidFill>
                  </a:tcPr>
                </a:tc>
                <a:tc gridSpan="5">
                  <a:txBody>
                    <a:bodyPr/>
                    <a:lstStyle/>
                    <a:p>
                      <a:pPr marL="0" indent="0" algn="l" defTabSz="914400" rtl="0" eaLnBrk="1" latinLnBrk="0" hangingPunct="1">
                        <a:buFont typeface="Arial" panose="020B0604020202020204" pitchFamily="34" charset="0"/>
                        <a:buNone/>
                      </a:pPr>
                      <a:r>
                        <a:rPr lang="en-US" altLang="zh-CN" sz="1200" kern="1200" dirty="0" smtClean="0">
                          <a:solidFill>
                            <a:schemeClr val="dk1"/>
                          </a:solidFill>
                          <a:latin typeface="微软雅黑" pitchFamily="34" charset="-122"/>
                          <a:ea typeface="微软雅黑" pitchFamily="34" charset="-122"/>
                          <a:cs typeface="+mn-cs"/>
                        </a:rPr>
                        <a:t>(1)</a:t>
                      </a:r>
                      <a:r>
                        <a:rPr lang="en-US" altLang="zh-CN" sz="1200" kern="1200" baseline="0" dirty="0" smtClean="0">
                          <a:solidFill>
                            <a:schemeClr val="dk1"/>
                          </a:solidFill>
                          <a:latin typeface="微软雅黑" pitchFamily="34" charset="-122"/>
                          <a:ea typeface="微软雅黑" pitchFamily="34" charset="-122"/>
                          <a:cs typeface="+mn-cs"/>
                        </a:rPr>
                        <a:t> </a:t>
                      </a:r>
                      <a:r>
                        <a:rPr lang="en-US" altLang="zh-CN" sz="1200" kern="1200" dirty="0" smtClean="0">
                          <a:solidFill>
                            <a:schemeClr val="dk1"/>
                          </a:solidFill>
                          <a:latin typeface="微软雅黑" pitchFamily="34" charset="-122"/>
                          <a:ea typeface="微软雅黑" pitchFamily="34" charset="-122"/>
                          <a:cs typeface="+mn-cs"/>
                        </a:rPr>
                        <a:t>1K HD video</a:t>
                      </a:r>
                      <a:r>
                        <a:rPr lang="zh-CN" altLang="en-US" sz="1200" kern="1200" dirty="0" smtClean="0">
                          <a:solidFill>
                            <a:schemeClr val="dk1"/>
                          </a:solidFill>
                          <a:latin typeface="微软雅黑" pitchFamily="34" charset="-122"/>
                          <a:ea typeface="微软雅黑" pitchFamily="34" charset="-122"/>
                          <a:cs typeface="+mn-cs"/>
                        </a:rPr>
                        <a:t>：</a:t>
                      </a:r>
                      <a:r>
                        <a:rPr lang="en-US" altLang="zh-CN" sz="1200" kern="1200" dirty="0" smtClean="0">
                          <a:solidFill>
                            <a:schemeClr val="dk1"/>
                          </a:solidFill>
                          <a:latin typeface="微软雅黑" pitchFamily="34" charset="-122"/>
                          <a:ea typeface="微软雅黑" pitchFamily="34" charset="-122"/>
                          <a:cs typeface="+mn-cs"/>
                        </a:rPr>
                        <a:t>2M/8Mbps (12/60fps); 4k HD video</a:t>
                      </a:r>
                      <a:r>
                        <a:rPr lang="zh-CN" altLang="en-US" sz="1200" kern="1200" dirty="0" smtClean="0">
                          <a:solidFill>
                            <a:schemeClr val="dk1"/>
                          </a:solidFill>
                          <a:latin typeface="微软雅黑" pitchFamily="34" charset="-122"/>
                          <a:ea typeface="微软雅黑" pitchFamily="34" charset="-122"/>
                          <a:cs typeface="+mn-cs"/>
                        </a:rPr>
                        <a:t>：</a:t>
                      </a:r>
                      <a:r>
                        <a:rPr lang="en-US" altLang="zh-CN" sz="1200" kern="1200" dirty="0" smtClean="0">
                          <a:solidFill>
                            <a:schemeClr val="dk1"/>
                          </a:solidFill>
                          <a:latin typeface="微软雅黑" pitchFamily="34" charset="-122"/>
                          <a:ea typeface="微软雅黑" pitchFamily="34" charset="-122"/>
                          <a:cs typeface="+mn-cs"/>
                        </a:rPr>
                        <a:t>30M/60Mbps(30/60fps); 8k video</a:t>
                      </a:r>
                      <a:r>
                        <a:rPr lang="zh-CN" altLang="en-US" sz="1200" kern="1200" dirty="0" smtClean="0">
                          <a:solidFill>
                            <a:schemeClr val="dk1"/>
                          </a:solidFill>
                          <a:latin typeface="微软雅黑" pitchFamily="34" charset="-122"/>
                          <a:ea typeface="微软雅黑" pitchFamily="34" charset="-122"/>
                          <a:cs typeface="+mn-cs"/>
                        </a:rPr>
                        <a:t>：</a:t>
                      </a:r>
                      <a:r>
                        <a:rPr lang="en-US" altLang="zh-CN" sz="1200" kern="1200" dirty="0" smtClean="0">
                          <a:solidFill>
                            <a:schemeClr val="dk1"/>
                          </a:solidFill>
                          <a:latin typeface="微软雅黑" pitchFamily="34" charset="-122"/>
                          <a:ea typeface="微软雅黑" pitchFamily="34" charset="-122"/>
                          <a:cs typeface="+mn-cs"/>
                        </a:rPr>
                        <a:t>100Mbps~200Mbps(30/60fps)</a:t>
                      </a:r>
                    </a:p>
                  </a:txBody>
                  <a:tcPr marL="121916" marR="121916" marT="60942" marB="6094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20000"/>
                        <a:lumOff val="80000"/>
                      </a:schemeClr>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bl>
          </a:graphicData>
        </a:graphic>
      </p:graphicFrame>
      <p:sp>
        <p:nvSpPr>
          <p:cNvPr id="13" name="TextBox 66"/>
          <p:cNvSpPr txBox="1"/>
          <p:nvPr/>
        </p:nvSpPr>
        <p:spPr>
          <a:xfrm>
            <a:off x="457200" y="1242904"/>
            <a:ext cx="5914944" cy="2308324"/>
          </a:xfrm>
          <a:prstGeom prst="rect">
            <a:avLst/>
          </a:prstGeom>
          <a:solidFill>
            <a:srgbClr val="00B0F0">
              <a:alpha val="8000"/>
            </a:srgbClr>
          </a:solidFill>
          <a:ln>
            <a:solidFill>
              <a:schemeClr val="tx1"/>
            </a:solidFill>
          </a:ln>
        </p:spPr>
        <p:txBody>
          <a:bodyPr wrap="square" rtlCol="0">
            <a:spAutoFit/>
          </a:bodyPr>
          <a:lstStyle/>
          <a:p>
            <a:pPr marL="271436" indent="-271436" defTabSz="914050" fontAlgn="auto">
              <a:lnSpc>
                <a:spcPct val="150000"/>
              </a:lnSpc>
              <a:spcBef>
                <a:spcPts val="0"/>
              </a:spcBef>
              <a:spcAft>
                <a:spcPts val="0"/>
              </a:spcAft>
              <a:buFont typeface="Wingdings" panose="05000000000000000000" pitchFamily="2" charset="2"/>
              <a:buChar char="Ø"/>
              <a:defRPr/>
            </a:pPr>
            <a:r>
              <a:rPr lang="en-US" altLang="zh-CN" sz="1600" dirty="0">
                <a:latin typeface="微软雅黑" pitchFamily="34" charset="-122"/>
                <a:ea typeface="微软雅黑" pitchFamily="34" charset="-122"/>
              </a:rPr>
              <a:t>MNO</a:t>
            </a:r>
            <a:r>
              <a:rPr lang="zh-CN" altLang="en-US" sz="1600" dirty="0">
                <a:latin typeface="微软雅黑" pitchFamily="34" charset="-122"/>
                <a:ea typeface="微软雅黑" pitchFamily="34" charset="-122"/>
              </a:rPr>
              <a:t>：</a:t>
            </a:r>
            <a:r>
              <a:rPr lang="en-US" altLang="zh-CN" sz="1600" dirty="0">
                <a:latin typeface="微软雅黑" pitchFamily="34" charset="-122"/>
                <a:ea typeface="微软雅黑" pitchFamily="34" charset="-122"/>
              </a:rPr>
              <a:t>Achieve 100% </a:t>
            </a:r>
            <a:r>
              <a:rPr lang="en-US" altLang="zh-CN" sz="1600" dirty="0" smtClean="0">
                <a:latin typeface="微软雅黑" pitchFamily="34" charset="-122"/>
                <a:ea typeface="微软雅黑" pitchFamily="34" charset="-122"/>
              </a:rPr>
              <a:t>access to UAV </a:t>
            </a:r>
            <a:r>
              <a:rPr lang="en-US" altLang="zh-CN" sz="1600" dirty="0">
                <a:latin typeface="微软雅黑" pitchFamily="34" charset="-122"/>
                <a:ea typeface="微软雅黑" pitchFamily="34" charset="-122"/>
              </a:rPr>
              <a:t>market</a:t>
            </a:r>
          </a:p>
          <a:p>
            <a:pPr marL="271436" indent="-271436" defTabSz="914050" fontAlgn="auto">
              <a:lnSpc>
                <a:spcPct val="150000"/>
              </a:lnSpc>
              <a:spcBef>
                <a:spcPts val="0"/>
              </a:spcBef>
              <a:spcAft>
                <a:spcPts val="0"/>
              </a:spcAft>
              <a:buFont typeface="Wingdings" panose="05000000000000000000" pitchFamily="2" charset="2"/>
              <a:buChar char="Ø"/>
              <a:defRPr/>
            </a:pPr>
            <a:r>
              <a:rPr lang="en-US" altLang="zh-CN" sz="1600" dirty="0">
                <a:latin typeface="微软雅黑" pitchFamily="34" charset="-122"/>
                <a:ea typeface="微软雅黑" pitchFamily="34" charset="-122"/>
              </a:rPr>
              <a:t>Communication </a:t>
            </a:r>
            <a:r>
              <a:rPr lang="en-US" altLang="zh-CN" sz="1600" dirty="0" smtClean="0">
                <a:latin typeface="微软雅黑" pitchFamily="34" charset="-122"/>
                <a:ea typeface="微软雅黑" pitchFamily="34" charset="-122"/>
              </a:rPr>
              <a:t>service $ value by 2025:</a:t>
            </a:r>
          </a:p>
          <a:p>
            <a:pPr marL="728636" lvl="1" indent="-271436" defTabSz="914050" fontAlgn="auto">
              <a:lnSpc>
                <a:spcPct val="150000"/>
              </a:lnSpc>
              <a:spcBef>
                <a:spcPts val="0"/>
              </a:spcBef>
              <a:spcAft>
                <a:spcPts val="0"/>
              </a:spcAft>
              <a:buFont typeface="Wingdings" panose="05000000000000000000" pitchFamily="2" charset="2"/>
              <a:buChar char="Ø"/>
              <a:defRPr/>
            </a:pPr>
            <a:r>
              <a:rPr lang="en-US" altLang="zh-CN" sz="1600" dirty="0" smtClean="0">
                <a:latin typeface="微软雅黑" pitchFamily="34" charset="-122"/>
                <a:ea typeface="微软雅黑" pitchFamily="34" charset="-122"/>
              </a:rPr>
              <a:t>$</a:t>
            </a:r>
            <a:r>
              <a:rPr lang="en-US" altLang="zh-CN" sz="1600" dirty="0">
                <a:latin typeface="微软雅黑" pitchFamily="34" charset="-122"/>
                <a:ea typeface="微软雅黑" pitchFamily="34" charset="-122"/>
              </a:rPr>
              <a:t>100/year for civil UAV (85%) </a:t>
            </a:r>
            <a:r>
              <a:rPr lang="en-US" altLang="zh-CN" sz="1600" dirty="0" smtClean="0">
                <a:latin typeface="微软雅黑" pitchFamily="34" charset="-122"/>
                <a:ea typeface="微软雅黑" pitchFamily="34" charset="-122"/>
              </a:rPr>
              <a:t>~$4.6 </a:t>
            </a:r>
            <a:r>
              <a:rPr lang="en-US" altLang="zh-CN" sz="1600" dirty="0" err="1" smtClean="0">
                <a:latin typeface="微软雅黑" pitchFamily="34" charset="-122"/>
                <a:ea typeface="微软雅黑" pitchFamily="34" charset="-122"/>
              </a:rPr>
              <a:t>bn</a:t>
            </a:r>
            <a:endParaRPr lang="en-US" altLang="zh-CN" sz="1600" dirty="0" smtClean="0">
              <a:latin typeface="微软雅黑" pitchFamily="34" charset="-122"/>
              <a:ea typeface="微软雅黑" pitchFamily="34" charset="-122"/>
            </a:endParaRPr>
          </a:p>
          <a:p>
            <a:pPr marL="728636" lvl="1" indent="-271436" defTabSz="914050" fontAlgn="auto">
              <a:lnSpc>
                <a:spcPct val="150000"/>
              </a:lnSpc>
              <a:spcBef>
                <a:spcPts val="0"/>
              </a:spcBef>
              <a:spcAft>
                <a:spcPts val="0"/>
              </a:spcAft>
              <a:buFont typeface="Wingdings" panose="05000000000000000000" pitchFamily="2" charset="2"/>
              <a:buChar char="Ø"/>
              <a:defRPr/>
            </a:pPr>
            <a:r>
              <a:rPr lang="en-US" altLang="zh-CN" sz="1600" dirty="0">
                <a:latin typeface="微软雅黑" pitchFamily="34" charset="-122"/>
                <a:ea typeface="微软雅黑" pitchFamily="34" charset="-122"/>
              </a:rPr>
              <a:t>$1000/year for commercial UAVs (15%) ~$8.2 </a:t>
            </a:r>
            <a:r>
              <a:rPr lang="en-US" altLang="zh-CN" sz="1600" dirty="0" err="1" smtClean="0">
                <a:latin typeface="微软雅黑" pitchFamily="34" charset="-122"/>
                <a:ea typeface="微软雅黑" pitchFamily="34" charset="-122"/>
              </a:rPr>
              <a:t>bn</a:t>
            </a:r>
            <a:endParaRPr lang="en-US" altLang="zh-CN" sz="1600" dirty="0" smtClean="0">
              <a:latin typeface="微软雅黑" pitchFamily="34" charset="-122"/>
              <a:ea typeface="微软雅黑" pitchFamily="34" charset="-122"/>
            </a:endParaRPr>
          </a:p>
          <a:p>
            <a:pPr marL="271436" indent="-271436" defTabSz="914050" fontAlgn="auto">
              <a:lnSpc>
                <a:spcPct val="150000"/>
              </a:lnSpc>
              <a:spcBef>
                <a:spcPts val="0"/>
              </a:spcBef>
              <a:spcAft>
                <a:spcPts val="0"/>
              </a:spcAft>
              <a:buFont typeface="Wingdings" panose="05000000000000000000" pitchFamily="2" charset="2"/>
              <a:buChar char="Ø"/>
              <a:defRPr/>
            </a:pPr>
            <a:r>
              <a:rPr lang="en-US" altLang="zh-CN" sz="1600" dirty="0">
                <a:latin typeface="微软雅黑" pitchFamily="34" charset="-122"/>
                <a:ea typeface="微软雅黑" pitchFamily="34" charset="-122"/>
              </a:rPr>
              <a:t>LTE </a:t>
            </a:r>
            <a:r>
              <a:rPr lang="en-US" altLang="zh-CN" sz="1600" dirty="0" smtClean="0">
                <a:latin typeface="微软雅黑" pitchFamily="34" charset="-122"/>
                <a:ea typeface="微软雅黑" pitchFamily="34" charset="-122"/>
              </a:rPr>
              <a:t>is </a:t>
            </a:r>
            <a:r>
              <a:rPr lang="en-US" altLang="zh-CN" sz="1600" dirty="0">
                <a:latin typeface="微软雅黑" pitchFamily="34" charset="-122"/>
                <a:ea typeface="微软雅黑" pitchFamily="34" charset="-122"/>
              </a:rPr>
              <a:t>a </a:t>
            </a:r>
            <a:r>
              <a:rPr lang="en-US" altLang="zh-CN" sz="1600" dirty="0">
                <a:solidFill>
                  <a:srgbClr val="C00000"/>
                </a:solidFill>
                <a:latin typeface="微软雅黑" pitchFamily="34" charset="-122"/>
                <a:ea typeface="微软雅黑" pitchFamily="34" charset="-122"/>
              </a:rPr>
              <a:t>ready-made network </a:t>
            </a:r>
            <a:r>
              <a:rPr lang="en-US" altLang="zh-CN" sz="1600" dirty="0" smtClean="0">
                <a:latin typeface="微软雅黑" pitchFamily="34" charset="-122"/>
                <a:ea typeface="微软雅黑" pitchFamily="34" charset="-122"/>
              </a:rPr>
              <a:t>to establish this new cellular communications market</a:t>
            </a:r>
            <a:endParaRPr lang="en-US" altLang="zh-CN" sz="1600" dirty="0">
              <a:latin typeface="微软雅黑" pitchFamily="34" charset="-122"/>
              <a:ea typeface="微软雅黑" pitchFamily="34" charset="-122"/>
            </a:endParaRPr>
          </a:p>
        </p:txBody>
      </p:sp>
    </p:spTree>
    <p:extLst>
      <p:ext uri="{BB962C8B-B14F-4D97-AF65-F5344CB8AC3E}">
        <p14:creationId xmlns:p14="http://schemas.microsoft.com/office/powerpoint/2010/main" val="1317582647"/>
      </p:ext>
    </p:extLst>
  </p:cSld>
  <p:clrMapOvr>
    <a:masterClrMapping/>
  </p:clrMapOvr>
  <mc:AlternateContent xmlns:mc="http://schemas.openxmlformats.org/markup-compatibility/2006" xmlns:p14="http://schemas.microsoft.com/office/powerpoint/2010/main">
    <mc:Choice Requires="p14">
      <p:transition p14:dur="0" advClick="0" advTm="8000"/>
    </mc:Choice>
    <mc:Fallback xmlns="">
      <p:transition advClick="0" advTm="8000"/>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588" y="203950"/>
            <a:ext cx="7555273" cy="430887"/>
          </a:xfrm>
        </p:spPr>
        <p:txBody>
          <a:bodyPr/>
          <a:lstStyle/>
          <a:p>
            <a:r>
              <a:rPr lang="en-US" altLang="zh-CN" dirty="0"/>
              <a:t> </a:t>
            </a:r>
            <a:r>
              <a:rPr lang="en-US" altLang="zh-CN" dirty="0" smtClean="0"/>
              <a:t>Frequent HO and increased HO failure rate</a:t>
            </a:r>
            <a:endParaRPr lang="zh-CN" altLang="en-US" dirty="0"/>
          </a:p>
        </p:txBody>
      </p:sp>
      <p:sp>
        <p:nvSpPr>
          <p:cNvPr id="6" name="矩形 5"/>
          <p:cNvSpPr/>
          <p:nvPr/>
        </p:nvSpPr>
        <p:spPr>
          <a:xfrm>
            <a:off x="30708" y="5290169"/>
            <a:ext cx="6447094" cy="666977"/>
          </a:xfrm>
          <a:prstGeom prst="rect">
            <a:avLst/>
          </a:prstGeom>
          <a:solidFill>
            <a:schemeClr val="accent5">
              <a:lumMod val="75000"/>
            </a:schemeClr>
          </a:solidFill>
          <a:ln>
            <a:noFill/>
          </a:ln>
        </p:spPr>
        <p:txBody>
          <a:bodyPr wrap="square">
            <a:spAutoFit/>
          </a:bodyPr>
          <a:lstStyle/>
          <a:p>
            <a:pPr>
              <a:buNone/>
            </a:pPr>
            <a:r>
              <a:rPr lang="en-US" altLang="zh-CN" sz="1867" dirty="0" smtClean="0"/>
              <a:t>2X </a:t>
            </a:r>
            <a:r>
              <a:rPr lang="en-US" altLang="zh-CN" sz="1867" dirty="0"/>
              <a:t>more handover due to cell </a:t>
            </a:r>
            <a:r>
              <a:rPr lang="en-US" altLang="zh-CN" sz="1867" dirty="0" smtClean="0"/>
              <a:t>fragmentation</a:t>
            </a:r>
          </a:p>
          <a:p>
            <a:pPr>
              <a:buNone/>
            </a:pPr>
            <a:r>
              <a:rPr lang="en-US" altLang="zh-CN" sz="1867" dirty="0" smtClean="0"/>
              <a:t>2X-15X </a:t>
            </a:r>
            <a:r>
              <a:rPr lang="en-US" altLang="zh-CN" sz="1867" dirty="0"/>
              <a:t>more HOF due to </a:t>
            </a:r>
            <a:r>
              <a:rPr lang="en-US" altLang="zh-CN" sz="1867" dirty="0" smtClean="0"/>
              <a:t>high interference </a:t>
            </a:r>
            <a:r>
              <a:rPr lang="en-US" altLang="zh-CN" sz="1867" dirty="0"/>
              <a:t>at </a:t>
            </a:r>
            <a:r>
              <a:rPr lang="en-US" altLang="zh-CN" sz="1867" dirty="0" smtClean="0"/>
              <a:t>100m</a:t>
            </a:r>
            <a:endParaRPr lang="zh-CN" altLang="en-US" sz="1867" dirty="0"/>
          </a:p>
        </p:txBody>
      </p:sp>
      <p:sp>
        <p:nvSpPr>
          <p:cNvPr id="8" name="圆角矩形 7"/>
          <p:cNvSpPr/>
          <p:nvPr/>
        </p:nvSpPr>
        <p:spPr>
          <a:xfrm>
            <a:off x="6569534" y="624230"/>
            <a:ext cx="5481695" cy="5694067"/>
          </a:xfrm>
          <a:prstGeom prst="roundRect">
            <a:avLst>
              <a:gd name="adj" fmla="val 8518"/>
            </a:avLst>
          </a:prstGeom>
          <a:noFill/>
          <a:ln w="25400" cap="flat" cmpd="sng" algn="ctr">
            <a:solidFill>
              <a:srgbClr val="FF9900"/>
            </a:solidFill>
            <a:prstDash val="solid"/>
          </a:ln>
          <a:effectLst/>
        </p:spPr>
        <p:txBody>
          <a:bodyPr rtlCol="0" anchor="ctr"/>
          <a:lstStyle/>
          <a:p>
            <a:pPr algn="ctr" defTabSz="1625885"/>
            <a:endParaRPr lang="zh-CN" altLang="en-US" sz="3200" kern="0">
              <a:solidFill>
                <a:sysClr val="window" lastClr="FFFFFF"/>
              </a:solidFill>
              <a:latin typeface="Calibri"/>
              <a:ea typeface="宋体"/>
            </a:endParaRPr>
          </a:p>
        </p:txBody>
      </p:sp>
      <p:sp>
        <p:nvSpPr>
          <p:cNvPr id="14" name="圆角矩形 13"/>
          <p:cNvSpPr/>
          <p:nvPr/>
        </p:nvSpPr>
        <p:spPr bwMode="auto">
          <a:xfrm>
            <a:off x="7668592" y="690049"/>
            <a:ext cx="3189368" cy="557740"/>
          </a:xfrm>
          <a:prstGeom prst="roundRect">
            <a:avLst/>
          </a:prstGeom>
          <a:solidFill>
            <a:srgbClr val="0000FF">
              <a:alpha val="49000"/>
            </a:srgbClr>
          </a:solidFill>
          <a:ln w="9525" cap="flat" cmpd="sng" algn="ctr">
            <a:solidFill>
              <a:schemeClr val="tx1"/>
            </a:solidFill>
            <a:prstDash val="solid"/>
            <a:round/>
            <a:headEnd type="none" w="med" len="med"/>
            <a:tailEnd type="none" w="med" len="med"/>
          </a:ln>
          <a:effectLst/>
        </p:spPr>
        <p:txBody>
          <a:bodyPr vert="horz" wrap="square" lIns="121920" tIns="60960" rIns="121920" bIns="60960" numCol="1" rtlCol="0" anchor="ctr" anchorCtr="0" compatLnSpc="1">
            <a:prstTxWarp prst="textNoShape">
              <a:avLst/>
            </a:prstTxWarp>
          </a:bodyPr>
          <a:lstStyle/>
          <a:p>
            <a:pPr algn="ctr" defTabSz="1219170"/>
            <a:r>
              <a:rPr lang="en-US" altLang="zh-CN" sz="1867" dirty="0">
                <a:solidFill>
                  <a:schemeClr val="bg1"/>
                </a:solidFill>
                <a:latin typeface="FrutigerNext LT Regular" pitchFamily="34" charset="0"/>
                <a:ea typeface="ＭＳ Ｐゴシック" pitchFamily="34" charset="-128"/>
              </a:rPr>
              <a:t>Simulation result</a:t>
            </a:r>
            <a:endParaRPr lang="zh-CN" altLang="en-US" sz="1867" dirty="0">
              <a:solidFill>
                <a:schemeClr val="bg1"/>
              </a:solidFill>
              <a:latin typeface="FrutigerNext LT Regular" pitchFamily="34" charset="0"/>
              <a:ea typeface="ＭＳ Ｐゴシック" pitchFamily="34" charset="-128"/>
            </a:endParaRPr>
          </a:p>
        </p:txBody>
      </p:sp>
      <p:graphicFrame>
        <p:nvGraphicFramePr>
          <p:cNvPr id="15" name="图表 14"/>
          <p:cNvGraphicFramePr>
            <a:graphicFrameLocks/>
          </p:cNvGraphicFramePr>
          <p:nvPr>
            <p:extLst/>
          </p:nvPr>
        </p:nvGraphicFramePr>
        <p:xfrm>
          <a:off x="6569535" y="1190039"/>
          <a:ext cx="5549968" cy="2672971"/>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7" name="Chart 2"/>
          <p:cNvGraphicFramePr>
            <a:graphicFrameLocks/>
          </p:cNvGraphicFramePr>
          <p:nvPr>
            <p:extLst/>
          </p:nvPr>
        </p:nvGraphicFramePr>
        <p:xfrm>
          <a:off x="6569535" y="3948527"/>
          <a:ext cx="5386301" cy="2379395"/>
        </p:xfrm>
        <a:graphic>
          <a:graphicData uri="http://schemas.openxmlformats.org/drawingml/2006/chart">
            <c:chart xmlns:c="http://schemas.openxmlformats.org/drawingml/2006/chart" xmlns:r="http://schemas.openxmlformats.org/officeDocument/2006/relationships" r:id="rId4"/>
          </a:graphicData>
        </a:graphic>
      </p:graphicFrame>
      <p:pic>
        <p:nvPicPr>
          <p:cNvPr id="12" name="Picture 4"/>
          <p:cNvPicPr>
            <a:picLocks noChangeAspect="1"/>
          </p:cNvPicPr>
          <p:nvPr/>
        </p:nvPicPr>
        <p:blipFill>
          <a:blip r:embed="rId5" cstate="print"/>
          <a:stretch>
            <a:fillRect/>
          </a:stretch>
        </p:blipFill>
        <p:spPr>
          <a:xfrm>
            <a:off x="2689071" y="1585963"/>
            <a:ext cx="3880464" cy="3563816"/>
          </a:xfrm>
          <a:prstGeom prst="rect">
            <a:avLst/>
          </a:prstGeom>
        </p:spPr>
      </p:pic>
      <p:sp>
        <p:nvSpPr>
          <p:cNvPr id="16" name="圆角矩形 15"/>
          <p:cNvSpPr/>
          <p:nvPr/>
        </p:nvSpPr>
        <p:spPr bwMode="auto">
          <a:xfrm>
            <a:off x="3214427" y="855162"/>
            <a:ext cx="3189368" cy="557740"/>
          </a:xfrm>
          <a:prstGeom prst="roundRect">
            <a:avLst/>
          </a:prstGeom>
          <a:solidFill>
            <a:srgbClr val="0000FF">
              <a:alpha val="49000"/>
            </a:srgbClr>
          </a:solidFill>
          <a:ln w="9525" cap="flat" cmpd="sng" algn="ctr">
            <a:solidFill>
              <a:schemeClr val="tx1"/>
            </a:solidFill>
            <a:prstDash val="solid"/>
            <a:round/>
            <a:headEnd type="none" w="med" len="med"/>
            <a:tailEnd type="none" w="med" len="med"/>
          </a:ln>
          <a:effectLst/>
        </p:spPr>
        <p:txBody>
          <a:bodyPr vert="horz" wrap="square" lIns="121920" tIns="60960" rIns="121920" bIns="60960" numCol="1" rtlCol="0" anchor="ctr" anchorCtr="0" compatLnSpc="1">
            <a:prstTxWarp prst="textNoShape">
              <a:avLst/>
            </a:prstTxWarp>
          </a:bodyPr>
          <a:lstStyle/>
          <a:p>
            <a:pPr algn="ctr" defTabSz="1219170"/>
            <a:r>
              <a:rPr lang="en-US" altLang="zh-CN" sz="1867" dirty="0">
                <a:solidFill>
                  <a:schemeClr val="bg1"/>
                </a:solidFill>
                <a:latin typeface="FrutigerNext LT Regular" pitchFamily="34" charset="0"/>
                <a:ea typeface="ＭＳ Ｐゴシック" pitchFamily="34" charset="-128"/>
              </a:rPr>
              <a:t>Coverage Fragmentation</a:t>
            </a:r>
            <a:endParaRPr lang="zh-CN" altLang="en-US" sz="1867" dirty="0">
              <a:solidFill>
                <a:schemeClr val="bg1"/>
              </a:solidFill>
              <a:latin typeface="FrutigerNext LT Regular" pitchFamily="34" charset="0"/>
              <a:ea typeface="ＭＳ Ｐゴシック" pitchFamily="34" charset="-128"/>
            </a:endParaRPr>
          </a:p>
        </p:txBody>
      </p:sp>
      <p:pic>
        <p:nvPicPr>
          <p:cNvPr id="10" name="Picture 3"/>
          <p:cNvPicPr>
            <a:picLocks noChangeAspect="1"/>
          </p:cNvPicPr>
          <p:nvPr/>
        </p:nvPicPr>
        <p:blipFill>
          <a:blip r:embed="rId6" cstate="print"/>
          <a:stretch>
            <a:fillRect/>
          </a:stretch>
        </p:blipFill>
        <p:spPr>
          <a:xfrm>
            <a:off x="1831" y="1541221"/>
            <a:ext cx="3055259" cy="3561176"/>
          </a:xfrm>
          <a:prstGeom prst="rect">
            <a:avLst/>
          </a:prstGeom>
        </p:spPr>
      </p:pic>
      <p:sp>
        <p:nvSpPr>
          <p:cNvPr id="11" name="圆角矩形 10"/>
          <p:cNvSpPr/>
          <p:nvPr/>
        </p:nvSpPr>
        <p:spPr bwMode="auto">
          <a:xfrm>
            <a:off x="228259" y="855162"/>
            <a:ext cx="2618128" cy="557740"/>
          </a:xfrm>
          <a:prstGeom prst="roundRect">
            <a:avLst/>
          </a:prstGeom>
          <a:solidFill>
            <a:srgbClr val="0000FF">
              <a:alpha val="49000"/>
            </a:srgbClr>
          </a:solidFill>
          <a:ln w="9525" cap="flat" cmpd="sng" algn="ctr">
            <a:solidFill>
              <a:schemeClr val="tx1"/>
            </a:solidFill>
            <a:prstDash val="solid"/>
            <a:round/>
            <a:headEnd type="none" w="med" len="med"/>
            <a:tailEnd type="none" w="med" len="med"/>
          </a:ln>
          <a:effectLst/>
        </p:spPr>
        <p:txBody>
          <a:bodyPr vert="horz" wrap="square" lIns="121920" tIns="60960" rIns="121920" bIns="60960" numCol="1" rtlCol="0" anchor="ctr" anchorCtr="0" compatLnSpc="1">
            <a:prstTxWarp prst="textNoShape">
              <a:avLst/>
            </a:prstTxWarp>
          </a:bodyPr>
          <a:lstStyle/>
          <a:p>
            <a:pPr algn="ctr" defTabSz="1219170"/>
            <a:r>
              <a:rPr lang="en-US" altLang="zh-CN" sz="1867" dirty="0">
                <a:solidFill>
                  <a:schemeClr val="bg1"/>
                </a:solidFill>
                <a:latin typeface="FrutigerNext LT Regular" pitchFamily="34" charset="0"/>
                <a:ea typeface="ＭＳ Ｐゴシック" pitchFamily="34" charset="-128"/>
              </a:rPr>
              <a:t>Normal Coverage</a:t>
            </a:r>
            <a:endParaRPr lang="zh-CN" altLang="en-US" sz="1867" dirty="0">
              <a:solidFill>
                <a:schemeClr val="bg1"/>
              </a:solidFill>
              <a:latin typeface="FrutigerNext LT Regular" pitchFamily="34" charset="0"/>
              <a:ea typeface="ＭＳ Ｐゴシック" pitchFamily="34" charset="-128"/>
            </a:endParaRPr>
          </a:p>
        </p:txBody>
      </p:sp>
    </p:spTree>
    <p:extLst>
      <p:ext uri="{BB962C8B-B14F-4D97-AF65-F5344CB8AC3E}">
        <p14:creationId xmlns:p14="http://schemas.microsoft.com/office/powerpoint/2010/main" val="381356766"/>
      </p:ext>
    </p:extLst>
  </p:cSld>
  <p:clrMapOvr>
    <a:masterClrMapping/>
  </p:clrMapOvr>
  <mc:AlternateContent xmlns:mc="http://schemas.openxmlformats.org/markup-compatibility/2006" xmlns:p14="http://schemas.microsoft.com/office/powerpoint/2010/main">
    <mc:Choice Requires="p14">
      <p:transition p14:dur="0" advClick="0" advTm="8000"/>
    </mc:Choice>
    <mc:Fallback xmlns="">
      <p:transition advClick="0" advTm="8000"/>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392231"/>
            <a:ext cx="10734029" cy="430887"/>
          </a:xfrm>
        </p:spPr>
        <p:txBody>
          <a:bodyPr/>
          <a:lstStyle/>
          <a:p>
            <a:r>
              <a:rPr lang="en-GB" dirty="0" smtClean="0"/>
              <a:t>Severe interference to aerial UEs (DL) and terrestrial UEs (UL)</a:t>
            </a:r>
            <a:endParaRPr lang="en-GB" dirty="0"/>
          </a:p>
        </p:txBody>
      </p:sp>
      <p:sp>
        <p:nvSpPr>
          <p:cNvPr id="4" name="AutoShape 37"/>
          <p:cNvSpPr>
            <a:spLocks noChangeArrowheads="1"/>
          </p:cNvSpPr>
          <p:nvPr/>
        </p:nvSpPr>
        <p:spPr bwMode="ltGray">
          <a:xfrm>
            <a:off x="596900" y="1054100"/>
            <a:ext cx="5397500" cy="4927600"/>
          </a:xfrm>
          <a:prstGeom prst="roundRect">
            <a:avLst>
              <a:gd name="adj" fmla="val 4324"/>
            </a:avLst>
          </a:prstGeom>
          <a:noFill/>
          <a:ln w="19050" cap="flat" cmpd="sng" algn="ctr">
            <a:solidFill>
              <a:srgbClr val="478FD1"/>
            </a:solidFill>
            <a:prstDash val="solid"/>
          </a:ln>
          <a:effectLst>
            <a:outerShdw blurRad="63500" sx="101000" sy="101000" algn="ctr" rotWithShape="0">
              <a:prstClr val="black">
                <a:alpha val="30000"/>
              </a:prstClr>
            </a:outerShdw>
          </a:effectLst>
          <a:scene3d>
            <a:camera prst="orthographicFront"/>
            <a:lightRig rig="threePt" dir="t">
              <a:rot lat="0" lon="0" rev="1200000"/>
            </a:lightRig>
          </a:scene3d>
          <a:sp3d>
            <a:bevelT w="63500" h="25400"/>
          </a:sp3d>
        </p:spPr>
        <p:txBody>
          <a:bodyPr lIns="91387" tIns="45694" rIns="91387" bIns="45694" anchor="ctr"/>
          <a:lstStyle/>
          <a:p>
            <a:pPr marL="269722" indent="-269722" algn="ctr" defTabSz="1219444" fontAlgn="auto">
              <a:spcBef>
                <a:spcPts val="0"/>
              </a:spcBef>
              <a:spcAft>
                <a:spcPts val="0"/>
              </a:spcAft>
              <a:buClr>
                <a:srgbClr val="5F5F5F"/>
              </a:buClr>
              <a:buSzPct val="80000"/>
              <a:buNone/>
            </a:pPr>
            <a:endParaRPr lang="zh-CN" altLang="en-US" sz="1600" kern="0" dirty="0">
              <a:solidFill>
                <a:srgbClr val="FFFFFF"/>
              </a:solidFill>
              <a:latin typeface="微软雅黑" pitchFamily="34" charset="-122"/>
              <a:ea typeface="微软雅黑" pitchFamily="34" charset="-122"/>
              <a:cs typeface="Arial" pitchFamily="34" charset="0"/>
            </a:endParaRPr>
          </a:p>
        </p:txBody>
      </p:sp>
      <p:sp>
        <p:nvSpPr>
          <p:cNvPr id="5" name="AutoShape 37"/>
          <p:cNvSpPr>
            <a:spLocks noChangeArrowheads="1"/>
          </p:cNvSpPr>
          <p:nvPr/>
        </p:nvSpPr>
        <p:spPr bwMode="ltGray">
          <a:xfrm>
            <a:off x="6477000" y="1016000"/>
            <a:ext cx="5067300" cy="4927601"/>
          </a:xfrm>
          <a:prstGeom prst="roundRect">
            <a:avLst>
              <a:gd name="adj" fmla="val 4324"/>
            </a:avLst>
          </a:prstGeom>
          <a:noFill/>
          <a:ln w="19050" cap="flat" cmpd="sng" algn="ctr">
            <a:solidFill>
              <a:srgbClr val="478FD1"/>
            </a:solidFill>
            <a:prstDash val="solid"/>
          </a:ln>
          <a:effectLst>
            <a:outerShdw blurRad="63500" sx="101000" sy="101000" algn="ctr" rotWithShape="0">
              <a:prstClr val="black">
                <a:alpha val="30000"/>
              </a:prstClr>
            </a:outerShdw>
          </a:effectLst>
          <a:scene3d>
            <a:camera prst="orthographicFront"/>
            <a:lightRig rig="threePt" dir="t">
              <a:rot lat="0" lon="0" rev="1200000"/>
            </a:lightRig>
          </a:scene3d>
          <a:sp3d>
            <a:bevelT w="63500" h="25400"/>
          </a:sp3d>
        </p:spPr>
        <p:txBody>
          <a:bodyPr lIns="91387" tIns="45694" rIns="91387" bIns="45694" anchor="ctr"/>
          <a:lstStyle/>
          <a:p>
            <a:pPr marL="269722" indent="-269722" algn="ctr" defTabSz="1219444" fontAlgn="auto">
              <a:spcBef>
                <a:spcPts val="0"/>
              </a:spcBef>
              <a:spcAft>
                <a:spcPts val="0"/>
              </a:spcAft>
              <a:buClr>
                <a:srgbClr val="5F5F5F"/>
              </a:buClr>
              <a:buSzPct val="80000"/>
              <a:buNone/>
            </a:pPr>
            <a:endParaRPr lang="zh-CN" altLang="en-US" sz="1600" kern="0" dirty="0">
              <a:solidFill>
                <a:srgbClr val="FFFFFF"/>
              </a:solidFill>
              <a:latin typeface="微软雅黑" pitchFamily="34" charset="-122"/>
              <a:ea typeface="微软雅黑" pitchFamily="34" charset="-122"/>
              <a:cs typeface="Arial" pitchFamily="34" charset="0"/>
            </a:endParaRPr>
          </a:p>
        </p:txBody>
      </p:sp>
      <p:sp>
        <p:nvSpPr>
          <p:cNvPr id="6" name="TextBox 5"/>
          <p:cNvSpPr txBox="1"/>
          <p:nvPr/>
        </p:nvSpPr>
        <p:spPr>
          <a:xfrm>
            <a:off x="962478" y="1235808"/>
            <a:ext cx="5060043" cy="400110"/>
          </a:xfrm>
          <a:prstGeom prst="rect">
            <a:avLst/>
          </a:prstGeom>
          <a:noFill/>
        </p:spPr>
        <p:txBody>
          <a:bodyPr wrap="square" rtlCol="0">
            <a:spAutoFit/>
          </a:bodyPr>
          <a:lstStyle/>
          <a:p>
            <a:pPr marL="274638" indent="-274638">
              <a:spcBef>
                <a:spcPts val="600"/>
              </a:spcBef>
              <a:buClr>
                <a:schemeClr val="bg1">
                  <a:lumMod val="50000"/>
                </a:schemeClr>
              </a:buClr>
              <a:buSzPct val="80000"/>
              <a:buNone/>
            </a:pPr>
            <a:r>
              <a:rPr lang="en-US" altLang="zh-CN" sz="2000" dirty="0" smtClean="0">
                <a:latin typeface="+mj-lt"/>
                <a:ea typeface="微软雅黑" panose="020B0503020204020204" pitchFamily="34" charset="-122"/>
                <a:cs typeface="Times New Roman" pitchFamily="18" charset="0"/>
              </a:rPr>
              <a:t>Severe UL interference to ground UEs</a:t>
            </a:r>
            <a:endParaRPr lang="zh-CN" altLang="en-US" sz="2000" dirty="0" err="1" smtClean="0">
              <a:latin typeface="+mj-lt"/>
              <a:ea typeface="微软雅黑" panose="020B0503020204020204" pitchFamily="34" charset="-122"/>
              <a:cs typeface="Times New Roman" pitchFamily="18" charset="0"/>
            </a:endParaRPr>
          </a:p>
        </p:txBody>
      </p:sp>
      <p:grpSp>
        <p:nvGrpSpPr>
          <p:cNvPr id="7" name="组合 36"/>
          <p:cNvGrpSpPr/>
          <p:nvPr/>
        </p:nvGrpSpPr>
        <p:grpSpPr>
          <a:xfrm>
            <a:off x="1308100" y="1866900"/>
            <a:ext cx="4025900" cy="2561421"/>
            <a:chOff x="313900" y="1595513"/>
            <a:chExt cx="4312692" cy="1993848"/>
          </a:xfrm>
        </p:grpSpPr>
        <p:pic>
          <p:nvPicPr>
            <p:cNvPr id="8" name="Picture 2" descr="C:\Users\c00376796\AppData\Roaming\eSpace_Desktop\UserData\c00376796\imagefiles\F13A7DF1-911C-46C4-8E80-AA4203C765BF.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19073" y="1595513"/>
              <a:ext cx="4306199" cy="1666302"/>
            </a:xfrm>
            <a:prstGeom prst="rect">
              <a:avLst/>
            </a:prstGeom>
            <a:noFill/>
            <a:extLst>
              <a:ext uri="{909E8E84-426E-40DD-AFC4-6F175D3DCCD1}">
                <a14:hiddenFill xmlns:a14="http://schemas.microsoft.com/office/drawing/2010/main">
                  <a:solidFill>
                    <a:srgbClr val="FFFFFF"/>
                  </a:solidFill>
                </a14:hiddenFill>
              </a:ext>
            </a:extLst>
          </p:spPr>
        </p:pic>
        <p:sp>
          <p:nvSpPr>
            <p:cNvPr id="9" name="矩形 38"/>
            <p:cNvSpPr/>
            <p:nvPr/>
          </p:nvSpPr>
          <p:spPr bwMode="auto">
            <a:xfrm>
              <a:off x="313900" y="3138985"/>
              <a:ext cx="4312692" cy="450376"/>
            </a:xfrm>
            <a:prstGeom prst="rect">
              <a:avLst/>
            </a:prstGeom>
            <a:solidFill>
              <a:schemeClr val="bg1"/>
            </a:solidFill>
            <a:ln>
              <a:noFill/>
            </a:ln>
            <a:effectLst/>
            <a:extLst/>
          </p:spPr>
          <p:txBody>
            <a:bodyPr vert="horz" wrap="square" lIns="0" tIns="0" rIns="0" bIns="0" numCol="1" rtlCol="0" anchor="ctr" anchorCtr="0" compatLnSpc="1">
              <a:prstTxWarp prst="textNoShape">
                <a:avLst/>
              </a:prstTxWarp>
            </a:bodyPr>
            <a:lstStyle/>
            <a:p>
              <a:pPr algn="ctr">
                <a:buNone/>
              </a:pPr>
              <a:r>
                <a:rPr lang="en-US" altLang="zh-CN" sz="1200" dirty="0" smtClean="0">
                  <a:latin typeface="Arial" panose="020B0604020202020204" pitchFamily="34" charset="0"/>
                  <a:ea typeface="华文细黑" panose="02010600040101010101" pitchFamily="2" charset="-122"/>
                  <a:cs typeface="Arial" panose="020B0604020202020204" pitchFamily="34" charset="0"/>
                </a:rPr>
                <a:t>       0             0.1               1               3               5</a:t>
              </a:r>
            </a:p>
            <a:p>
              <a:pPr algn="ctr">
                <a:buNone/>
              </a:pPr>
              <a:r>
                <a:rPr lang="en-US" altLang="zh-CN" sz="1000" dirty="0" smtClean="0">
                  <a:latin typeface="Arial" panose="020B0604020202020204" pitchFamily="34" charset="0"/>
                  <a:ea typeface="华文细黑" panose="02010600040101010101" pitchFamily="2" charset="-122"/>
                  <a:cs typeface="Arial" panose="020B0604020202020204" pitchFamily="34" charset="0"/>
                </a:rPr>
                <a:t>Aerial number per cell </a:t>
              </a:r>
              <a:endParaRPr lang="zh-CN" altLang="en-US" sz="1000" dirty="0">
                <a:latin typeface="Arial" panose="020B0604020202020204" pitchFamily="34" charset="0"/>
                <a:ea typeface="华文细黑" panose="02010600040101010101" pitchFamily="2" charset="-122"/>
                <a:cs typeface="Arial" panose="020B0604020202020204" pitchFamily="34" charset="0"/>
              </a:endParaRPr>
            </a:p>
          </p:txBody>
        </p:sp>
        <p:sp>
          <p:nvSpPr>
            <p:cNvPr id="10" name="TextBox 9"/>
            <p:cNvSpPr txBox="1"/>
            <p:nvPr/>
          </p:nvSpPr>
          <p:spPr>
            <a:xfrm rot="10800000">
              <a:off x="327366" y="1798301"/>
              <a:ext cx="338554" cy="1591142"/>
            </a:xfrm>
            <a:prstGeom prst="rect">
              <a:avLst/>
            </a:prstGeom>
            <a:solidFill>
              <a:schemeClr val="bg1"/>
            </a:solidFill>
          </p:spPr>
          <p:txBody>
            <a:bodyPr vert="eaVert" wrap="none" rtlCol="0">
              <a:spAutoFit/>
            </a:bodyPr>
            <a:lstStyle/>
            <a:p>
              <a:pPr marL="274638" indent="-274638">
                <a:spcBef>
                  <a:spcPts val="600"/>
                </a:spcBef>
                <a:buClr>
                  <a:schemeClr val="bg1">
                    <a:lumMod val="50000"/>
                  </a:schemeClr>
                </a:buClr>
                <a:buSzPct val="80000"/>
                <a:buNone/>
              </a:pPr>
              <a:r>
                <a:rPr lang="en-US" altLang="zh-CN" sz="1000" dirty="0" smtClean="0">
                  <a:latin typeface="Arial" pitchFamily="34" charset="0"/>
                  <a:ea typeface="华文细黑" pitchFamily="2" charset="-122"/>
                  <a:cs typeface="Arial" pitchFamily="34" charset="0"/>
                </a:rPr>
                <a:t>increase of Thermal (dB)</a:t>
              </a:r>
              <a:endParaRPr lang="zh-CN" altLang="en-US" sz="1000" dirty="0" err="1" smtClean="0">
                <a:latin typeface="Arial" pitchFamily="34" charset="0"/>
                <a:ea typeface="华文细黑" pitchFamily="2" charset="-122"/>
                <a:cs typeface="Arial" pitchFamily="34" charset="0"/>
              </a:endParaRPr>
            </a:p>
          </p:txBody>
        </p:sp>
      </p:grpSp>
      <p:sp>
        <p:nvSpPr>
          <p:cNvPr id="11" name="TextBox 10"/>
          <p:cNvSpPr txBox="1"/>
          <p:nvPr/>
        </p:nvSpPr>
        <p:spPr>
          <a:xfrm>
            <a:off x="1231900" y="4583142"/>
            <a:ext cx="4521200" cy="1157240"/>
          </a:xfrm>
          <a:prstGeom prst="rect">
            <a:avLst/>
          </a:prstGeom>
          <a:noFill/>
        </p:spPr>
        <p:txBody>
          <a:bodyPr wrap="square" rtlCol="0">
            <a:spAutoFit/>
          </a:bodyPr>
          <a:lstStyle/>
          <a:p>
            <a:pPr marL="182563" indent="-182563">
              <a:spcBef>
                <a:spcPct val="20000"/>
              </a:spcBef>
              <a:buClr>
                <a:schemeClr val="bg1">
                  <a:lumMod val="50000"/>
                </a:schemeClr>
              </a:buClr>
              <a:buSzPct val="80000"/>
              <a:buFont typeface="Arial" pitchFamily="34" charset="0"/>
              <a:buChar char="•"/>
            </a:pPr>
            <a:r>
              <a:rPr lang="en-US" altLang="zh-CN" sz="1600" b="0" dirty="0" smtClean="0">
                <a:latin typeface="Arial" pitchFamily="34" charset="0"/>
                <a:ea typeface="+mn-ea"/>
                <a:cs typeface="Arial" pitchFamily="34" charset="0"/>
              </a:rPr>
              <a:t>UL power </a:t>
            </a:r>
            <a:r>
              <a:rPr lang="en-US" altLang="zh-CN" sz="1600" b="0" dirty="0">
                <a:latin typeface="Arial" pitchFamily="34" charset="0"/>
                <a:ea typeface="+mn-ea"/>
                <a:cs typeface="Arial" pitchFamily="34" charset="0"/>
              </a:rPr>
              <a:t>control on aerial UEs will limit interference to ground UEs at the cost of reducing aerial </a:t>
            </a:r>
            <a:r>
              <a:rPr lang="en-US" altLang="zh-CN" sz="1600" b="0" dirty="0" smtClean="0">
                <a:latin typeface="Arial" pitchFamily="34" charset="0"/>
                <a:ea typeface="+mn-ea"/>
                <a:cs typeface="Arial" pitchFamily="34" charset="0"/>
              </a:rPr>
              <a:t>UEs’ </a:t>
            </a:r>
            <a:r>
              <a:rPr lang="en-US" altLang="zh-CN" sz="1600" b="0" dirty="0">
                <a:latin typeface="Arial" pitchFamily="34" charset="0"/>
                <a:ea typeface="+mn-ea"/>
                <a:cs typeface="Arial" pitchFamily="34" charset="0"/>
              </a:rPr>
              <a:t>throughput</a:t>
            </a:r>
          </a:p>
          <a:p>
            <a:pPr marL="182563" indent="-182563">
              <a:spcBef>
                <a:spcPct val="20000"/>
              </a:spcBef>
              <a:buClr>
                <a:schemeClr val="bg1">
                  <a:lumMod val="50000"/>
                </a:schemeClr>
              </a:buClr>
              <a:buSzPct val="80000"/>
              <a:buFont typeface="Arial" pitchFamily="34" charset="0"/>
              <a:buChar char="•"/>
            </a:pPr>
            <a:r>
              <a:rPr lang="en-US" altLang="zh-CN" sz="1600" b="0" dirty="0">
                <a:latin typeface="Arial" pitchFamily="34" charset="0"/>
                <a:ea typeface="+mn-ea"/>
                <a:cs typeface="Arial" pitchFamily="34" charset="0"/>
              </a:rPr>
              <a:t>Still high UL interference among aerial UEs</a:t>
            </a:r>
            <a:endParaRPr lang="zh-CN" altLang="en-US" sz="1600" b="0" dirty="0" err="1">
              <a:latin typeface="Arial" pitchFamily="34" charset="0"/>
              <a:ea typeface="+mn-ea"/>
              <a:cs typeface="Arial" pitchFamily="34" charset="0"/>
            </a:endParaRPr>
          </a:p>
        </p:txBody>
      </p:sp>
      <p:sp>
        <p:nvSpPr>
          <p:cNvPr id="12" name="TextBox 11"/>
          <p:cNvSpPr txBox="1"/>
          <p:nvPr/>
        </p:nvSpPr>
        <p:spPr>
          <a:xfrm>
            <a:off x="6719699" y="1235808"/>
            <a:ext cx="4702068" cy="400110"/>
          </a:xfrm>
          <a:prstGeom prst="rect">
            <a:avLst/>
          </a:prstGeom>
          <a:noFill/>
        </p:spPr>
        <p:txBody>
          <a:bodyPr wrap="square" rtlCol="0">
            <a:spAutoFit/>
          </a:bodyPr>
          <a:lstStyle/>
          <a:p>
            <a:pPr marL="274638" indent="-274638">
              <a:spcBef>
                <a:spcPts val="600"/>
              </a:spcBef>
              <a:buClr>
                <a:schemeClr val="bg1">
                  <a:lumMod val="50000"/>
                </a:schemeClr>
              </a:buClr>
              <a:buSzPct val="80000"/>
              <a:buNone/>
            </a:pPr>
            <a:r>
              <a:rPr lang="en-US" altLang="zh-CN" sz="2000" dirty="0" smtClean="0">
                <a:latin typeface="+mj-lt"/>
                <a:ea typeface="微软雅黑" panose="020B0503020204020204" pitchFamily="34" charset="-122"/>
                <a:cs typeface="Times New Roman" pitchFamily="18" charset="0"/>
              </a:rPr>
              <a:t>Severe DL interference for aerial UEs</a:t>
            </a:r>
            <a:endParaRPr lang="zh-CN" altLang="en-US" sz="2000" dirty="0" err="1" smtClean="0">
              <a:latin typeface="+mj-lt"/>
              <a:ea typeface="微软雅黑" panose="020B0503020204020204" pitchFamily="34" charset="-122"/>
              <a:cs typeface="Times New Roman" pitchFamily="18" charset="0"/>
            </a:endParaRPr>
          </a:p>
        </p:txBody>
      </p:sp>
      <p:grpSp>
        <p:nvGrpSpPr>
          <p:cNvPr id="13" name="组合 43"/>
          <p:cNvGrpSpPr/>
          <p:nvPr/>
        </p:nvGrpSpPr>
        <p:grpSpPr>
          <a:xfrm>
            <a:off x="-5626100" y="2542082"/>
            <a:ext cx="16833289" cy="8176718"/>
            <a:chOff x="-1405965" y="1413944"/>
            <a:chExt cx="12987823" cy="6351967"/>
          </a:xfrm>
        </p:grpSpPr>
        <p:grpSp>
          <p:nvGrpSpPr>
            <p:cNvPr id="14" name="组合 21"/>
            <p:cNvGrpSpPr/>
            <p:nvPr/>
          </p:nvGrpSpPr>
          <p:grpSpPr>
            <a:xfrm>
              <a:off x="8284191" y="1413944"/>
              <a:ext cx="3297667" cy="2298243"/>
              <a:chOff x="8461612" y="1564072"/>
              <a:chExt cx="3120246" cy="2298243"/>
            </a:xfrm>
          </p:grpSpPr>
          <p:pic>
            <p:nvPicPr>
              <p:cNvPr id="16" name="图片 1"/>
              <p:cNvPicPr>
                <a:picLocks noChangeAspect="1" noChangeArrowheads="1"/>
              </p:cNvPicPr>
              <p:nvPr/>
            </p:nvPicPr>
            <p:blipFill>
              <a:blip r:embed="rId3" cstate="print"/>
              <a:srcRect/>
              <a:stretch>
                <a:fillRect/>
              </a:stretch>
            </p:blipFill>
            <p:spPr bwMode="auto">
              <a:xfrm>
                <a:off x="8462442" y="1564072"/>
                <a:ext cx="3119416" cy="2148118"/>
              </a:xfrm>
              <a:prstGeom prst="rect">
                <a:avLst/>
              </a:prstGeom>
              <a:noFill/>
              <a:ln w="9525">
                <a:noFill/>
                <a:miter lim="800000"/>
                <a:headEnd/>
                <a:tailEnd/>
              </a:ln>
            </p:spPr>
          </p:pic>
          <p:sp>
            <p:nvSpPr>
              <p:cNvPr id="17" name="矩形 47"/>
              <p:cNvSpPr/>
              <p:nvPr/>
            </p:nvSpPr>
            <p:spPr bwMode="auto">
              <a:xfrm>
                <a:off x="8461612" y="3589360"/>
                <a:ext cx="3111689" cy="272955"/>
              </a:xfrm>
              <a:prstGeom prst="rect">
                <a:avLst/>
              </a:prstGeom>
              <a:solidFill>
                <a:schemeClr val="bg1"/>
              </a:solidFill>
              <a:ln>
                <a:noFill/>
              </a:ln>
              <a:effectLst/>
              <a:extLst/>
            </p:spPr>
            <p:txBody>
              <a:bodyPr vert="horz" wrap="square" lIns="0" tIns="0" rIns="0" bIns="0" numCol="1" rtlCol="0" anchor="ctr" anchorCtr="0" compatLnSpc="1">
                <a:prstTxWarp prst="textNoShape">
                  <a:avLst/>
                </a:prstTxWarp>
              </a:bodyPr>
              <a:lstStyle/>
              <a:p>
                <a:pPr algn="ctr">
                  <a:buNone/>
                </a:pPr>
                <a:r>
                  <a:rPr lang="en-US" altLang="zh-CN" sz="1050" dirty="0" smtClean="0">
                    <a:latin typeface="Arial" panose="020B0604020202020204" pitchFamily="34" charset="0"/>
                    <a:ea typeface="华文细黑" panose="02010600040101010101" pitchFamily="2" charset="-122"/>
                    <a:cs typeface="Arial" panose="020B0604020202020204" pitchFamily="34" charset="0"/>
                  </a:rPr>
                  <a:t>Geometry SINR (dB)</a:t>
                </a:r>
                <a:endParaRPr lang="zh-CN" altLang="en-US" sz="1050" dirty="0">
                  <a:latin typeface="Arial" panose="020B0604020202020204" pitchFamily="34" charset="0"/>
                  <a:ea typeface="华文细黑" panose="02010600040101010101" pitchFamily="2" charset="-122"/>
                  <a:cs typeface="Arial" panose="020B0604020202020204" pitchFamily="34" charset="0"/>
                </a:endParaRPr>
              </a:p>
            </p:txBody>
          </p:sp>
          <p:sp>
            <p:nvSpPr>
              <p:cNvPr id="18" name="矩形 48"/>
              <p:cNvSpPr/>
              <p:nvPr/>
            </p:nvSpPr>
            <p:spPr bwMode="auto">
              <a:xfrm rot="16200000">
                <a:off x="8230157" y="2410146"/>
                <a:ext cx="760549" cy="248278"/>
              </a:xfrm>
              <a:prstGeom prst="rect">
                <a:avLst/>
              </a:prstGeom>
              <a:solidFill>
                <a:schemeClr val="bg1"/>
              </a:solidFill>
              <a:ln>
                <a:noFill/>
              </a:ln>
              <a:effectLst/>
              <a:extLst/>
            </p:spPr>
            <p:txBody>
              <a:bodyPr vert="horz" wrap="square" lIns="0" tIns="0" rIns="0" bIns="0" numCol="1" rtlCol="0" anchor="ctr" anchorCtr="0" compatLnSpc="1">
                <a:prstTxWarp prst="textNoShape">
                  <a:avLst/>
                </a:prstTxWarp>
              </a:bodyPr>
              <a:lstStyle/>
              <a:p>
                <a:pPr algn="ctr">
                  <a:buNone/>
                </a:pPr>
                <a:r>
                  <a:rPr lang="en-US" altLang="zh-CN" sz="1050" dirty="0" smtClean="0">
                    <a:latin typeface="Arial" panose="020B0604020202020204" pitchFamily="34" charset="0"/>
                    <a:ea typeface="华文细黑" panose="02010600040101010101" pitchFamily="2" charset="-122"/>
                    <a:cs typeface="Arial" panose="020B0604020202020204" pitchFamily="34" charset="0"/>
                  </a:rPr>
                  <a:t>CDF</a:t>
                </a:r>
                <a:endParaRPr lang="zh-CN" altLang="en-US" sz="1050" dirty="0">
                  <a:latin typeface="Arial" panose="020B0604020202020204" pitchFamily="34" charset="0"/>
                  <a:ea typeface="华文细黑" panose="02010600040101010101" pitchFamily="2" charset="-122"/>
                  <a:cs typeface="Arial" panose="020B0604020202020204" pitchFamily="34" charset="0"/>
                </a:endParaRPr>
              </a:p>
            </p:txBody>
          </p:sp>
        </p:grpSp>
        <p:sp>
          <p:nvSpPr>
            <p:cNvPr id="15" name="TextBox 14"/>
            <p:cNvSpPr txBox="1"/>
            <p:nvPr/>
          </p:nvSpPr>
          <p:spPr>
            <a:xfrm>
              <a:off x="-1405965" y="7378284"/>
              <a:ext cx="3045050" cy="387627"/>
            </a:xfrm>
            <a:prstGeom prst="rect">
              <a:avLst/>
            </a:prstGeom>
            <a:solidFill>
              <a:schemeClr val="bg1"/>
            </a:solidFill>
          </p:spPr>
          <p:txBody>
            <a:bodyPr wrap="square" rtlCol="0">
              <a:spAutoFit/>
            </a:bodyPr>
            <a:lstStyle/>
            <a:p>
              <a:pPr marL="274638" indent="-274638">
                <a:spcBef>
                  <a:spcPts val="0"/>
                </a:spcBef>
                <a:buClr>
                  <a:schemeClr val="bg1">
                    <a:lumMod val="50000"/>
                  </a:schemeClr>
                </a:buClr>
                <a:buSzPct val="80000"/>
                <a:buNone/>
              </a:pPr>
              <a:r>
                <a:rPr lang="en-US" altLang="zh-CN" sz="800" b="0" dirty="0" smtClean="0">
                  <a:latin typeface="Arial" pitchFamily="34" charset="0"/>
                  <a:ea typeface="华文细黑" pitchFamily="2" charset="-122"/>
                  <a:cs typeface="Arial" pitchFamily="34" charset="0"/>
                </a:rPr>
                <a:t>*Case 1: 0 aerial UEs and 15 terrestrial UEs per sector</a:t>
              </a:r>
            </a:p>
            <a:p>
              <a:pPr marL="274638" indent="-274638">
                <a:spcBef>
                  <a:spcPts val="0"/>
                </a:spcBef>
                <a:buClr>
                  <a:schemeClr val="bg1">
                    <a:lumMod val="50000"/>
                  </a:schemeClr>
                </a:buClr>
                <a:buSzPct val="80000"/>
                <a:buNone/>
              </a:pPr>
              <a:r>
                <a:rPr lang="en-US" altLang="zh-CN" sz="800" b="0" dirty="0" smtClean="0">
                  <a:latin typeface="Arial" pitchFamily="34" charset="0"/>
                  <a:ea typeface="华文细黑" pitchFamily="2" charset="-122"/>
                  <a:cs typeface="Arial" pitchFamily="34" charset="0"/>
                </a:rPr>
                <a:t>*Case 5: 5 aerial UEs and 10 terrestrial UEs per sector</a:t>
              </a:r>
              <a:endParaRPr lang="zh-CN" altLang="en-US" sz="1400" dirty="0" err="1" smtClean="0">
                <a:latin typeface="Arial" pitchFamily="34" charset="0"/>
                <a:ea typeface="华文细黑" pitchFamily="2" charset="-122"/>
                <a:cs typeface="Arial" pitchFamily="34" charset="0"/>
              </a:endParaRPr>
            </a:p>
          </p:txBody>
        </p:sp>
      </p:grpSp>
    </p:spTree>
    <p:extLst>
      <p:ext uri="{BB962C8B-B14F-4D97-AF65-F5344CB8AC3E}">
        <p14:creationId xmlns:p14="http://schemas.microsoft.com/office/powerpoint/2010/main" val="3440845609"/>
      </p:ext>
    </p:extLst>
  </p:cSld>
  <p:clrMapOvr>
    <a:masterClrMapping/>
  </p:clrMapOvr>
  <mc:AlternateContent xmlns:mc="http://schemas.openxmlformats.org/markup-compatibility/2006" xmlns:p14="http://schemas.microsoft.com/office/powerpoint/2010/main">
    <mc:Choice Requires="p14">
      <p:transition p14:dur="0" advClick="0" advTm="8000"/>
    </mc:Choice>
    <mc:Fallback xmlns="">
      <p:transition advClick="0" advTm="8000"/>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392231"/>
            <a:ext cx="9950160" cy="430887"/>
          </a:xfrm>
        </p:spPr>
        <p:txBody>
          <a:bodyPr/>
          <a:lstStyle/>
          <a:p>
            <a:r>
              <a:rPr lang="en-US" dirty="0"/>
              <a:t>Similar Issues for </a:t>
            </a:r>
            <a:r>
              <a:rPr lang="en-US" dirty="0" smtClean="0"/>
              <a:t>High-Speed </a:t>
            </a:r>
            <a:r>
              <a:rPr lang="en-US" dirty="0"/>
              <a:t>Train and Massive </a:t>
            </a:r>
            <a:r>
              <a:rPr lang="en-US" dirty="0" smtClean="0"/>
              <a:t>D-MIMO</a:t>
            </a:r>
            <a:endParaRPr lang="en-GB" dirty="0"/>
          </a:p>
        </p:txBody>
      </p:sp>
      <p:pic>
        <p:nvPicPr>
          <p:cNvPr id="4" name="Picture 4"/>
          <p:cNvPicPr>
            <a:picLocks noChangeAspect="1" noChangeArrowheads="1"/>
          </p:cNvPicPr>
          <p:nvPr/>
        </p:nvPicPr>
        <p:blipFill>
          <a:blip r:embed="rId3" cstate="print"/>
          <a:srcRect/>
          <a:stretch>
            <a:fillRect/>
          </a:stretch>
        </p:blipFill>
        <p:spPr bwMode="auto">
          <a:xfrm>
            <a:off x="6262685" y="3042115"/>
            <a:ext cx="5452205" cy="3042725"/>
          </a:xfrm>
          <a:prstGeom prst="rect">
            <a:avLst/>
          </a:prstGeom>
          <a:noFill/>
          <a:ln w="9525">
            <a:noFill/>
            <a:miter lim="800000"/>
            <a:headEnd/>
            <a:tailEnd/>
          </a:ln>
        </p:spPr>
      </p:pic>
      <p:sp>
        <p:nvSpPr>
          <p:cNvPr id="5" name="TextBox 4"/>
          <p:cNvSpPr txBox="1"/>
          <p:nvPr/>
        </p:nvSpPr>
        <p:spPr>
          <a:xfrm>
            <a:off x="6815667" y="1993902"/>
            <a:ext cx="4622800" cy="830997"/>
          </a:xfrm>
          <a:prstGeom prst="rect">
            <a:avLst/>
          </a:prstGeom>
          <a:noFill/>
        </p:spPr>
        <p:txBody>
          <a:bodyPr wrap="square" rtlCol="0">
            <a:spAutoFit/>
          </a:bodyPr>
          <a:lstStyle/>
          <a:p>
            <a:pPr marL="274638" indent="-274638" algn="ctr">
              <a:spcBef>
                <a:spcPts val="600"/>
              </a:spcBef>
              <a:buClr>
                <a:schemeClr val="bg1">
                  <a:lumMod val="50000"/>
                </a:schemeClr>
              </a:buClr>
              <a:buSzPct val="80000"/>
              <a:buNone/>
            </a:pPr>
            <a:r>
              <a:rPr lang="en-US" altLang="zh-CN" sz="2400" dirty="0" smtClean="0">
                <a:latin typeface="+mj-lt"/>
                <a:ea typeface="微软雅黑" panose="020B0503020204020204" pitchFamily="34" charset="-122"/>
                <a:cs typeface="Times New Roman" pitchFamily="18" charset="0"/>
              </a:rPr>
              <a:t>DL interference in distributed massive MIMO</a:t>
            </a:r>
            <a:endParaRPr lang="zh-CN" altLang="en-US" sz="2400" dirty="0" err="1" smtClean="0">
              <a:latin typeface="+mj-lt"/>
              <a:ea typeface="微软雅黑" panose="020B0503020204020204" pitchFamily="34" charset="-122"/>
              <a:cs typeface="Times New Roman" pitchFamily="18" charset="0"/>
            </a:endParaRPr>
          </a:p>
        </p:txBody>
      </p:sp>
      <p:graphicFrame>
        <p:nvGraphicFramePr>
          <p:cNvPr id="6" name="Object 4"/>
          <p:cNvGraphicFramePr>
            <a:graphicFrameLocks noChangeAspect="1"/>
          </p:cNvGraphicFramePr>
          <p:nvPr>
            <p:extLst>
              <p:ext uri="{D42A27DB-BD31-4B8C-83A1-F6EECF244321}">
                <p14:modId xmlns:p14="http://schemas.microsoft.com/office/powerpoint/2010/main" val="4029269387"/>
              </p:ext>
            </p:extLst>
          </p:nvPr>
        </p:nvGraphicFramePr>
        <p:xfrm>
          <a:off x="283296" y="3479801"/>
          <a:ext cx="5735399" cy="2281270"/>
        </p:xfrm>
        <a:graphic>
          <a:graphicData uri="http://schemas.openxmlformats.org/presentationml/2006/ole">
            <mc:AlternateContent xmlns:mc="http://schemas.openxmlformats.org/markup-compatibility/2006">
              <mc:Choice xmlns:v="urn:schemas-microsoft-com:vml" Requires="v">
                <p:oleObj spid="_x0000_s152587" name="Visio" r:id="rId4" imgW="4753080" imgH="1628775" progId="">
                  <p:embed/>
                </p:oleObj>
              </mc:Choice>
              <mc:Fallback>
                <p:oleObj name="Visio" r:id="rId4" imgW="4753080" imgH="1628775" progId="">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83296" y="3479801"/>
                        <a:ext cx="5735399" cy="228127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7" name="TextBox 6"/>
          <p:cNvSpPr txBox="1"/>
          <p:nvPr/>
        </p:nvSpPr>
        <p:spPr>
          <a:xfrm>
            <a:off x="602042" y="2087698"/>
            <a:ext cx="4902304" cy="907941"/>
          </a:xfrm>
          <a:prstGeom prst="rect">
            <a:avLst/>
          </a:prstGeom>
          <a:noFill/>
        </p:spPr>
        <p:txBody>
          <a:bodyPr wrap="none" rtlCol="0">
            <a:spAutoFit/>
          </a:bodyPr>
          <a:lstStyle/>
          <a:p>
            <a:pPr marL="274638" indent="-274638">
              <a:spcBef>
                <a:spcPts val="600"/>
              </a:spcBef>
              <a:buClr>
                <a:schemeClr val="bg1">
                  <a:lumMod val="50000"/>
                </a:schemeClr>
              </a:buClr>
              <a:buSzPct val="80000"/>
              <a:buNone/>
            </a:pPr>
            <a:r>
              <a:rPr lang="en-US" altLang="zh-CN" sz="2400" dirty="0" smtClean="0">
                <a:latin typeface="+mj-lt"/>
                <a:ea typeface="微软雅黑" panose="020B0503020204020204" pitchFamily="34" charset="-122"/>
                <a:cs typeface="Times New Roman" pitchFamily="18" charset="0"/>
              </a:rPr>
              <a:t>Frequent HO and severe </a:t>
            </a:r>
          </a:p>
          <a:p>
            <a:pPr marL="274638" indent="-274638">
              <a:spcBef>
                <a:spcPts val="600"/>
              </a:spcBef>
              <a:buClr>
                <a:schemeClr val="bg1">
                  <a:lumMod val="50000"/>
                </a:schemeClr>
              </a:buClr>
              <a:buSzPct val="80000"/>
              <a:buNone/>
            </a:pPr>
            <a:r>
              <a:rPr lang="en-US" altLang="zh-CN" sz="2400" dirty="0" smtClean="0">
                <a:latin typeface="+mj-lt"/>
                <a:ea typeface="微软雅黑" panose="020B0503020204020204" pitchFamily="34" charset="-122"/>
                <a:cs typeface="Times New Roman" pitchFamily="18" charset="0"/>
              </a:rPr>
              <a:t>interference for high speed train</a:t>
            </a:r>
            <a:endParaRPr lang="zh-CN" altLang="en-US" sz="2400" dirty="0" err="1" smtClean="0">
              <a:latin typeface="+mj-lt"/>
              <a:ea typeface="微软雅黑" panose="020B0503020204020204" pitchFamily="34" charset="-122"/>
              <a:cs typeface="Times New Roman" pitchFamily="18" charset="0"/>
            </a:endParaRPr>
          </a:p>
        </p:txBody>
      </p:sp>
      <p:sp>
        <p:nvSpPr>
          <p:cNvPr id="8" name="AutoShape 37"/>
          <p:cNvSpPr>
            <a:spLocks noChangeArrowheads="1"/>
          </p:cNvSpPr>
          <p:nvPr/>
        </p:nvSpPr>
        <p:spPr bwMode="ltGray">
          <a:xfrm>
            <a:off x="240631" y="1864644"/>
            <a:ext cx="5677569" cy="4482435"/>
          </a:xfrm>
          <a:prstGeom prst="roundRect">
            <a:avLst>
              <a:gd name="adj" fmla="val 4324"/>
            </a:avLst>
          </a:prstGeom>
          <a:noFill/>
          <a:ln w="19050" cap="flat" cmpd="sng" algn="ctr">
            <a:solidFill>
              <a:srgbClr val="478FD1"/>
            </a:solidFill>
            <a:prstDash val="solid"/>
          </a:ln>
          <a:effectLst>
            <a:outerShdw blurRad="63500" sx="101000" sy="101000" algn="ctr" rotWithShape="0">
              <a:prstClr val="black">
                <a:alpha val="30000"/>
              </a:prstClr>
            </a:outerShdw>
          </a:effectLst>
          <a:scene3d>
            <a:camera prst="orthographicFront"/>
            <a:lightRig rig="threePt" dir="t">
              <a:rot lat="0" lon="0" rev="1200000"/>
            </a:lightRig>
          </a:scene3d>
          <a:sp3d>
            <a:bevelT w="63500" h="25400"/>
          </a:sp3d>
        </p:spPr>
        <p:txBody>
          <a:bodyPr lIns="91387" tIns="45694" rIns="91387" bIns="45694" anchor="ctr"/>
          <a:lstStyle/>
          <a:p>
            <a:pPr marL="269722" indent="-269722" algn="ctr" defTabSz="1219444" fontAlgn="auto">
              <a:spcBef>
                <a:spcPts val="0"/>
              </a:spcBef>
              <a:spcAft>
                <a:spcPts val="0"/>
              </a:spcAft>
              <a:buClr>
                <a:srgbClr val="5F5F5F"/>
              </a:buClr>
              <a:buSzPct val="80000"/>
              <a:buNone/>
            </a:pPr>
            <a:endParaRPr lang="zh-CN" altLang="en-US" sz="1600" kern="0" dirty="0">
              <a:solidFill>
                <a:srgbClr val="FFFFFF"/>
              </a:solidFill>
              <a:latin typeface="Times New Roman" pitchFamily="18" charset="0"/>
              <a:ea typeface="微软雅黑" pitchFamily="34" charset="-122"/>
              <a:cs typeface="Times New Roman" pitchFamily="18" charset="0"/>
            </a:endParaRPr>
          </a:p>
        </p:txBody>
      </p:sp>
      <p:sp>
        <p:nvSpPr>
          <p:cNvPr id="9" name="AutoShape 37"/>
          <p:cNvSpPr>
            <a:spLocks noChangeArrowheads="1"/>
          </p:cNvSpPr>
          <p:nvPr/>
        </p:nvSpPr>
        <p:spPr bwMode="ltGray">
          <a:xfrm>
            <a:off x="6200642" y="1831928"/>
            <a:ext cx="5673857" cy="4482435"/>
          </a:xfrm>
          <a:prstGeom prst="roundRect">
            <a:avLst>
              <a:gd name="adj" fmla="val 4324"/>
            </a:avLst>
          </a:prstGeom>
          <a:noFill/>
          <a:ln w="19050" cap="flat" cmpd="sng" algn="ctr">
            <a:solidFill>
              <a:srgbClr val="478FD1"/>
            </a:solidFill>
            <a:prstDash val="solid"/>
          </a:ln>
          <a:effectLst>
            <a:outerShdw blurRad="63500" sx="101000" sy="101000" algn="ctr" rotWithShape="0">
              <a:prstClr val="black">
                <a:alpha val="30000"/>
              </a:prstClr>
            </a:outerShdw>
          </a:effectLst>
          <a:scene3d>
            <a:camera prst="orthographicFront"/>
            <a:lightRig rig="threePt" dir="t">
              <a:rot lat="0" lon="0" rev="1200000"/>
            </a:lightRig>
          </a:scene3d>
          <a:sp3d>
            <a:bevelT w="63500" h="25400"/>
          </a:sp3d>
        </p:spPr>
        <p:txBody>
          <a:bodyPr lIns="91387" tIns="45694" rIns="91387" bIns="45694" anchor="ctr"/>
          <a:lstStyle/>
          <a:p>
            <a:pPr marL="269722" indent="-269722" algn="ctr" defTabSz="1219444" fontAlgn="auto">
              <a:spcBef>
                <a:spcPts val="0"/>
              </a:spcBef>
              <a:spcAft>
                <a:spcPts val="0"/>
              </a:spcAft>
              <a:buClr>
                <a:srgbClr val="5F5F5F"/>
              </a:buClr>
              <a:buSzPct val="80000"/>
              <a:buNone/>
            </a:pPr>
            <a:endParaRPr lang="zh-CN" altLang="en-US" sz="1600" kern="0" dirty="0">
              <a:solidFill>
                <a:srgbClr val="FFFFFF"/>
              </a:solidFill>
              <a:latin typeface="Times New Roman" pitchFamily="18" charset="0"/>
              <a:ea typeface="微软雅黑" pitchFamily="34" charset="-122"/>
              <a:cs typeface="Times New Roman" pitchFamily="18" charset="0"/>
            </a:endParaRPr>
          </a:p>
        </p:txBody>
      </p:sp>
      <p:sp>
        <p:nvSpPr>
          <p:cNvPr id="10" name="矩形 49"/>
          <p:cNvSpPr/>
          <p:nvPr/>
        </p:nvSpPr>
        <p:spPr>
          <a:xfrm>
            <a:off x="405991" y="918567"/>
            <a:ext cx="9764712" cy="907941"/>
          </a:xfrm>
          <a:prstGeom prst="rect">
            <a:avLst/>
          </a:prstGeom>
        </p:spPr>
        <p:txBody>
          <a:bodyPr wrap="square">
            <a:spAutoFit/>
          </a:bodyPr>
          <a:lstStyle/>
          <a:p>
            <a:pPr marL="342900" indent="-342900">
              <a:spcBef>
                <a:spcPct val="20000"/>
              </a:spcBef>
              <a:buClr>
                <a:schemeClr val="bg1">
                  <a:lumMod val="50000"/>
                </a:schemeClr>
              </a:buClr>
              <a:buSzPct val="100000"/>
              <a:buFont typeface="Arial" pitchFamily="34" charset="0"/>
              <a:buChar char="•"/>
            </a:pPr>
            <a:r>
              <a:rPr lang="en-US" altLang="zh-CN" sz="2400" dirty="0">
                <a:latin typeface="Arial" pitchFamily="34" charset="0"/>
                <a:ea typeface="+mn-ea"/>
                <a:cs typeface="Arial" pitchFamily="34" charset="0"/>
              </a:rPr>
              <a:t>Handover procedure enhancement</a:t>
            </a:r>
            <a:endParaRPr lang="zh-CN" altLang="zh-CN" sz="2400" dirty="0">
              <a:latin typeface="Arial" pitchFamily="34" charset="0"/>
              <a:ea typeface="+mn-ea"/>
              <a:cs typeface="Arial" pitchFamily="34" charset="0"/>
            </a:endParaRPr>
          </a:p>
          <a:p>
            <a:pPr marL="342900" indent="-342900">
              <a:spcBef>
                <a:spcPct val="20000"/>
              </a:spcBef>
              <a:buClr>
                <a:schemeClr val="bg1">
                  <a:lumMod val="50000"/>
                </a:schemeClr>
              </a:buClr>
              <a:buSzPct val="100000"/>
              <a:buFont typeface="Arial" pitchFamily="34" charset="0"/>
              <a:buChar char="•"/>
            </a:pPr>
            <a:r>
              <a:rPr lang="en-US" altLang="zh-CN" sz="2400" dirty="0">
                <a:latin typeface="Arial" pitchFamily="34" charset="0"/>
                <a:ea typeface="+mn-ea"/>
                <a:cs typeface="Arial" pitchFamily="34" charset="0"/>
              </a:rPr>
              <a:t>Interference coordination procedure enhancement</a:t>
            </a:r>
            <a:endParaRPr lang="zh-CN" altLang="zh-CN" sz="2400" dirty="0">
              <a:latin typeface="Arial" pitchFamily="34" charset="0"/>
              <a:ea typeface="+mn-ea"/>
              <a:cs typeface="Arial" pitchFamily="34" charset="0"/>
            </a:endParaRPr>
          </a:p>
        </p:txBody>
      </p:sp>
    </p:spTree>
    <p:extLst>
      <p:ext uri="{BB962C8B-B14F-4D97-AF65-F5344CB8AC3E}">
        <p14:creationId xmlns:p14="http://schemas.microsoft.com/office/powerpoint/2010/main" val="1448460668"/>
      </p:ext>
    </p:extLst>
  </p:cSld>
  <p:clrMapOvr>
    <a:masterClrMapping/>
  </p:clrMapOvr>
  <mc:AlternateContent xmlns:mc="http://schemas.openxmlformats.org/markup-compatibility/2006" xmlns:p14="http://schemas.microsoft.com/office/powerpoint/2010/main">
    <mc:Choice Requires="p14">
      <p:transition p14:dur="0" advClick="0" advTm="8000"/>
    </mc:Choice>
    <mc:Fallback xmlns="">
      <p:transition advClick="0" advTm="8000"/>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392231"/>
            <a:ext cx="11474616" cy="430887"/>
          </a:xfrm>
        </p:spPr>
        <p:txBody>
          <a:bodyPr/>
          <a:lstStyle/>
          <a:p>
            <a:r>
              <a:rPr lang="en-GB" dirty="0" smtClean="0"/>
              <a:t>Rel-16 objectives for HO enhancement and interference mitigation</a:t>
            </a:r>
            <a:endParaRPr lang="en-GB" dirty="0"/>
          </a:p>
        </p:txBody>
      </p:sp>
      <p:sp>
        <p:nvSpPr>
          <p:cNvPr id="3" name="Content Placeholder 2"/>
          <p:cNvSpPr>
            <a:spLocks noGrp="1"/>
          </p:cNvSpPr>
          <p:nvPr>
            <p:ph idx="1"/>
          </p:nvPr>
        </p:nvSpPr>
        <p:spPr/>
        <p:txBody>
          <a:bodyPr/>
          <a:lstStyle/>
          <a:p>
            <a:pPr lvl="0" hangingPunct="0"/>
            <a:r>
              <a:rPr lang="en-GB" b="1" i="1" dirty="0"/>
              <a:t>Introduce enhanced support for reduction of cell re-selection, connected-mode handovers, and handover failure rate for highly mobile </a:t>
            </a:r>
            <a:r>
              <a:rPr lang="en-GB" b="1" i="1" dirty="0" smtClean="0"/>
              <a:t>devices</a:t>
            </a:r>
            <a:endParaRPr lang="en-GB" i="1" dirty="0" smtClean="0"/>
          </a:p>
          <a:p>
            <a:pPr lvl="1" hangingPunct="0"/>
            <a:r>
              <a:rPr lang="en-GB" i="1" dirty="0" smtClean="0"/>
              <a:t>Solutions may be applicable to UEs as aerial vehicles (as studied in TR 36.777) and high-speed trains scenarios (as studied in TR 36.878).</a:t>
            </a:r>
          </a:p>
          <a:p>
            <a:pPr lvl="0" hangingPunct="0"/>
            <a:r>
              <a:rPr lang="en-GB" b="1" i="1" dirty="0" smtClean="0"/>
              <a:t>Introduce </a:t>
            </a:r>
            <a:r>
              <a:rPr lang="en-GB" b="1" i="1" dirty="0"/>
              <a:t>enhanced support for interference mitigation on CRS and DL control channels in the presence of strong interference from </a:t>
            </a:r>
            <a:r>
              <a:rPr lang="en-GB" b="1" i="1" dirty="0" smtClean="0"/>
              <a:t>multiple transmitters</a:t>
            </a:r>
          </a:p>
          <a:p>
            <a:pPr lvl="1" hangingPunct="0"/>
            <a:r>
              <a:rPr lang="en-GB" i="1" dirty="0" smtClean="0"/>
              <a:t>The </a:t>
            </a:r>
            <a:r>
              <a:rPr lang="en-GB" i="1" dirty="0"/>
              <a:t>transmitters can be macro cell sites to serve aerial UEs, or TPs cooperating in massive </a:t>
            </a:r>
            <a:r>
              <a:rPr lang="en-GB" i="1" dirty="0" smtClean="0"/>
              <a:t>MIMO</a:t>
            </a:r>
          </a:p>
        </p:txBody>
      </p:sp>
    </p:spTree>
    <p:extLst>
      <p:ext uri="{BB962C8B-B14F-4D97-AF65-F5344CB8AC3E}">
        <p14:creationId xmlns:p14="http://schemas.microsoft.com/office/powerpoint/2010/main" val="700271363"/>
      </p:ext>
    </p:extLst>
  </p:cSld>
  <p:clrMapOvr>
    <a:masterClrMapping/>
  </p:clrMapOvr>
  <mc:AlternateContent xmlns:mc="http://schemas.openxmlformats.org/markup-compatibility/2006" xmlns:p14="http://schemas.microsoft.com/office/powerpoint/2010/main">
    <mc:Choice Requires="p14">
      <p:transition p14:dur="0" advClick="0" advTm="8000"/>
    </mc:Choice>
    <mc:Fallback xmlns="">
      <p:transition advClick="0" advTm="8000"/>
    </mc:Fallback>
  </mc:AlternateContent>
  <p:timing>
    <p:tnLst>
      <p:par>
        <p:cTn id="1" dur="indefinite" restart="never" nodeType="tmRoot"/>
      </p:par>
    </p:tnLst>
  </p:timing>
</p:sld>
</file>

<file path=ppt/theme/theme1.xml><?xml version="1.0" encoding="utf-8"?>
<a:theme xmlns:a="http://schemas.openxmlformats.org/drawingml/2006/main" name="1_16-9 PPT Temp">
  <a:themeElements>
    <a:clrScheme name="16比9PPT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6比9PPT模板">
      <a:majorFont>
        <a:latin typeface="Arial"/>
        <a:ea typeface="黑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宋体" pitchFamily="2"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宋体" pitchFamily="2" charset="-122"/>
          </a:defRPr>
        </a:defPPr>
      </a:lstStyle>
    </a:lnDef>
  </a:objectDefaults>
  <a:extraClrSchemeLst>
    <a:extraClrScheme>
      <a:clrScheme name="16比9PPT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6比9PPT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6比9PPT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6比9PPT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6比9PPT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6比9PPT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6比9PPT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6比9PPT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6比9PPT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6比9PPT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6比9PPT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6比9PPT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16-9 模板-Gray" id="{E084D7FC-E938-47E6-AA47-010E3945E919}" vid="{56FD3ECA-7F99-430C-9DEA-957950880660}"/>
    </a:ext>
  </a:extLst>
</a:theme>
</file>

<file path=ppt/theme/theme2.xml><?xml version="1.0" encoding="utf-8"?>
<a:theme xmlns:a="http://schemas.openxmlformats.org/drawingml/2006/main" name="2_默认设计模板">
  <a:themeElements>
    <a:clrScheme name="Module">
      <a:dk1>
        <a:sysClr val="windowText" lastClr="000000"/>
      </a:dk1>
      <a:lt1>
        <a:sysClr val="window" lastClr="FFFFFF"/>
      </a:lt1>
      <a:dk2>
        <a:srgbClr val="5A6378"/>
      </a:dk2>
      <a:lt2>
        <a:srgbClr val="D4D4D6"/>
      </a:lt2>
      <a:accent1>
        <a:srgbClr val="F0AD00"/>
      </a:accent1>
      <a:accent2>
        <a:srgbClr val="60B5CC"/>
      </a:accent2>
      <a:accent3>
        <a:srgbClr val="E66C7D"/>
      </a:accent3>
      <a:accent4>
        <a:srgbClr val="6BB76D"/>
      </a:accent4>
      <a:accent5>
        <a:srgbClr val="E88651"/>
      </a:accent5>
      <a:accent6>
        <a:srgbClr val="C64847"/>
      </a:accent6>
      <a:hlink>
        <a:srgbClr val="168BBA"/>
      </a:hlink>
      <a:folHlink>
        <a:srgbClr val="680000"/>
      </a:folHlink>
    </a:clrScheme>
    <a:fontScheme name="2_默认设计模板">
      <a:majorFont>
        <a:latin typeface="Arial"/>
        <a:ea typeface="黑体"/>
        <a:cs typeface=""/>
      </a:majorFont>
      <a:minorFont>
        <a:latin typeface="Arial"/>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00B0F0"/>
        </a:solidFill>
        <a:ln w="9525" cap="flat" cmpd="sng" algn="ctr">
          <a:noFill/>
          <a:prstDash val="solid"/>
          <a:round/>
          <a:headEnd type="none" w="med" len="med"/>
          <a:tailEnd type="none" w="med" len="med"/>
        </a:ln>
        <a:effectLs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600" b="0"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宋体" pitchFamily="2" charset="-122"/>
          </a:defRPr>
        </a:defPPr>
      </a:lstStyle>
    </a:lnDef>
    <a:txDef>
      <a:spPr>
        <a:noFill/>
      </a:spPr>
      <a:bodyPr wrap="none" rtlCol="0">
        <a:spAutoFit/>
      </a:bodyPr>
      <a:lstStyle>
        <a:defPPr marL="274638" indent="-274638">
          <a:spcBef>
            <a:spcPts val="600"/>
          </a:spcBef>
          <a:buClr>
            <a:schemeClr val="bg1">
              <a:lumMod val="50000"/>
            </a:schemeClr>
          </a:buClr>
          <a:buSzPct val="80000"/>
          <a:buFont typeface="Wingdings" pitchFamily="2" charset="2"/>
          <a:buChar char="l"/>
          <a:defRPr dirty="0" err="1" smtClean="0">
            <a:latin typeface="Arial" pitchFamily="34" charset="0"/>
            <a:ea typeface="华文细黑" pitchFamily="2" charset="-122"/>
            <a:cs typeface="Arial" pitchFamily="34" charset="0"/>
          </a:defRPr>
        </a:defPPr>
      </a:lstStyle>
    </a:txDef>
  </a:objectDefaults>
  <a:extraClrSchemeLst>
    <a:extraClrScheme>
      <a:clrScheme name="2_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2_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2_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2_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2_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2_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2_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2_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2_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2_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2_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2_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16-9 模板-Gray" id="{E084D7FC-E938-47E6-AA47-010E3945E919}" vid="{CD46EE07-394F-42D7-8252-5E7AD7A148D5}"/>
    </a:ext>
  </a:extLst>
</a:theme>
</file>

<file path=ppt/theme/theme3.xml><?xml version="1.0" encoding="utf-8"?>
<a:theme xmlns:a="http://schemas.openxmlformats.org/drawingml/2006/main" name="5_default">
  <a:themeElements>
    <a:clrScheme name="3_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华为VI字体">
      <a:majorFont>
        <a:latin typeface="FrutigerNext LT Medium"/>
        <a:ea typeface="华文细黑"/>
        <a:cs typeface=""/>
      </a:majorFont>
      <a:minorFont>
        <a:latin typeface="FrutigerNext LT Regular"/>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SimSun" pitchFamily="2" charset="-122"/>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SimSun" pitchFamily="2" charset="-122"/>
          </a:defRPr>
        </a:defPPr>
      </a:lstStyle>
    </a:lnDef>
  </a:objectDefaults>
  <a:extraClrSchemeLst>
    <a:extraClrScheme>
      <a:clrScheme name="3_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3_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3_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3_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3_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3_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3_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3_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3_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3_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3_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3_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3_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16-9 模板-Gray" id="{E084D7FC-E938-47E6-AA47-010E3945E919}" vid="{6ED0E8CE-4234-444F-8F3F-B81082EADC5F}"/>
    </a:ext>
  </a:extLst>
</a:theme>
</file>

<file path=ppt/theme/theme4.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emplate>16-9 模板-Gray new</Template>
  <TotalTime>46085</TotalTime>
  <Words>555</Words>
  <Application>Microsoft Office PowerPoint</Application>
  <PresentationFormat>Custom</PresentationFormat>
  <Paragraphs>75</Paragraphs>
  <Slides>7</Slides>
  <Notes>1</Notes>
  <HiddenSlides>0</HiddenSlides>
  <MMClips>0</MMClips>
  <ScaleCrop>false</ScaleCrop>
  <HeadingPairs>
    <vt:vector size="8" baseType="variant">
      <vt:variant>
        <vt:lpstr>Fonts Used</vt:lpstr>
      </vt:variant>
      <vt:variant>
        <vt:i4>14</vt:i4>
      </vt:variant>
      <vt:variant>
        <vt:lpstr>Theme</vt:lpstr>
      </vt:variant>
      <vt:variant>
        <vt:i4>3</vt:i4>
      </vt:variant>
      <vt:variant>
        <vt:lpstr>Embedded OLE Servers</vt:lpstr>
      </vt:variant>
      <vt:variant>
        <vt:i4>1</vt:i4>
      </vt:variant>
      <vt:variant>
        <vt:lpstr>Slide Titles</vt:lpstr>
      </vt:variant>
      <vt:variant>
        <vt:i4>7</vt:i4>
      </vt:variant>
    </vt:vector>
  </HeadingPairs>
  <TitlesOfParts>
    <vt:vector size="25" baseType="lpstr">
      <vt:lpstr>微软雅黑</vt:lpstr>
      <vt:lpstr>ＭＳ Ｐゴシック</vt:lpstr>
      <vt:lpstr>ＭＳ Ｐゴシック</vt:lpstr>
      <vt:lpstr>黑体</vt:lpstr>
      <vt:lpstr>宋体</vt:lpstr>
      <vt:lpstr>宋体</vt:lpstr>
      <vt:lpstr>Arial</vt:lpstr>
      <vt:lpstr>Calibri</vt:lpstr>
      <vt:lpstr>FrutigerNext LT Light</vt:lpstr>
      <vt:lpstr>FrutigerNext LT Medium</vt:lpstr>
      <vt:lpstr>FrutigerNext LT Regular</vt:lpstr>
      <vt:lpstr>华文细黑</vt:lpstr>
      <vt:lpstr>Times New Roman</vt:lpstr>
      <vt:lpstr>Wingdings</vt:lpstr>
      <vt:lpstr>1_16-9 PPT Temp</vt:lpstr>
      <vt:lpstr>2_默认设计模板</vt:lpstr>
      <vt:lpstr>5_default</vt:lpstr>
      <vt:lpstr>Visio</vt:lpstr>
      <vt:lpstr>Motivation for Rel-16 New WID on  “Further Enhancements to Support for Aerial Vehicles in LTE”</vt:lpstr>
      <vt:lpstr>Background</vt:lpstr>
      <vt:lpstr>Business value, applications, and use case requirements</vt:lpstr>
      <vt:lpstr> Frequent HO and increased HO failure rate</vt:lpstr>
      <vt:lpstr>Severe interference to aerial UEs (DL) and terrestrial UEs (UL)</vt:lpstr>
      <vt:lpstr>Similar Issues for High-Speed Train and Massive D-MIMO</vt:lpstr>
      <vt:lpstr>Rel-16 objectives for HO enhancement and interference mitigation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5G测试联盟专题分析与建议</dc:title>
  <dc:creator>Wuwujun</dc:creator>
  <cp:lastModifiedBy>Matthew Webb</cp:lastModifiedBy>
  <cp:revision>2107</cp:revision>
  <dcterms:created xsi:type="dcterms:W3CDTF">2016-03-01T06:13:35Z</dcterms:created>
  <dcterms:modified xsi:type="dcterms:W3CDTF">2018-03-12T14:03:21Z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ms_pID_725343">
    <vt:lpwstr>(2)pY4GDiLe8oqACb1nl4pglzEDlJZKty2CUFJGZI8EzfKNbQeW7A3Q72EqOkX7My9KzQP2NtXj_x000d_ jxKaXgOHbrgFWeS1pao/VRcrPrQwuTPBkZp1fOJp/Xf2vYI2195zkRVPO7McHhljWqMUHT7v_x000d_ dXdfeg0/+KENREhENVch8MaIZmn2fsM0JwzsuBaJFegeaUOtE01BuzgB2V9P54qFzu4OvGuh_x000d_ w5iKg5TuV1+FYIN/Oc</vt:lpwstr>
  </property>
  <property fmtid="{D5CDD505-2E9C-101B-9397-08002B2CF9AE}" pid="3" name="_ms_pID_7253431">
    <vt:lpwstr>/ND/H98mPg0AONmBcm6+3ALojSGjtylUHgfSaVrE42KEbwT22CztbW_x000d_ zATFMdFjTRFSn40LAnWiq332XiNaaBGun15jDcGFZu4CLYHNGATbwdQVF3FjhUTyGjVSNM0V_x000d_ 98egp12j/O6uobRaoAgoPnvzoyIqTXrrgPWXHz0AbNgjkXkWYITzL0epUziIRZvzZWSPBKSu_x000d_ dxcgm9T9ysaGYo6J</vt:lpwstr>
  </property>
  <property fmtid="{D5CDD505-2E9C-101B-9397-08002B2CF9AE}" pid="4" name="_new_ms_pID_72543">
    <vt:lpwstr>(3)epobGLf1tZ6OpcyBhpLdJLKIulHwEPXN2tyllQrKHA0ZU24gCjcnKlSCQ5FSOzUFoNCaJmA7
DEkT8XKal6tycRXPIL16lLP6Wqs4DMoPd4vTOfTUkfIu6Hn436jXbE41L7bU6ZzFLkiC2mfx
RaSY/5B5BCwh1+3nZ+BiM6ZtToEj3UXancuAobg5ZitBKPnt53FLmfftc2f3sE8vhACsIVWL
jc9N/lOJKkw1eiMnhV</vt:lpwstr>
  </property>
  <property fmtid="{D5CDD505-2E9C-101B-9397-08002B2CF9AE}" pid="5" name="_new_ms_pID_725431">
    <vt:lpwstr>9JUDqHwhrl0PfvzsU+silll02dXhZZGrXg8GO+xBjXUulm9UXNMkBq
1mPlMx9hh/z2+JWY+x559OCWqjEKcxnUqjYH1g1iJZCjxXHpvGG4ur4Gl743bh+kSu0WAyHb
hW8PWiDgrLh2SzeZnK5VF+9e34uIe3rYGselWyvlzcDwF8JYYsGT+r4t5z2gHiSgRX+7hI5M
oMceI8aY+MigR4nbIQbVV3xMWki0VLxU81J3</vt:lpwstr>
  </property>
  <property fmtid="{D5CDD505-2E9C-101B-9397-08002B2CF9AE}" pid="6" name="_new_ms_pID_725432">
    <vt:lpwstr>/+iL5NhMFZftFHgCqERIRNOdarpcgrXKvSgf
4L02OQQUvMWi9/VBQq0lKeCli64Evw==</vt:lpwstr>
  </property>
  <property fmtid="{D5CDD505-2E9C-101B-9397-08002B2CF9AE}" pid="7" name="_2015_ms_pID_725343">
    <vt:lpwstr>(3)AE66WeaOkeT6U42eyXd3wlDEm1MGsqGk1PL/spYcI5z/ZVv84QHNIPcR8ddGirAT7g0tFgao
ofjCERWelvjzrQoSDly+wcmw+sotRwvCWN/lEkv2wxRwQ+0N96s+MJKH2B7JUeWyNB/QVYYZ
JpzRJmRQvNtbLleYEpBZetVxCMkXPfAbdjyne5Xf8d29FpneA2H7t1Yw8QtN7lUl70TDv5L3
VyWXChlQBMvcLdUXk3</vt:lpwstr>
  </property>
  <property fmtid="{D5CDD505-2E9C-101B-9397-08002B2CF9AE}" pid="8" name="_2015_ms_pID_7253431">
    <vt:lpwstr>ZraYocoo2JqP3MfYSBfZ0swNwg2gpvsg+WPfeqXR4qVlFkU3Iyzu7q
x2WtANaXmR5dU/+N/5w5L9xnCmFa1loAU2MaUqt7qZzsye/LgL4sLIBhhVVVmaqWRmZcMVLa
JrAtPuGGV93pY8m4YHOdRAAMkS7c8dm9hWAMpwkoSlWYbvvSJwge8SR7chta6CSryO/0Xoby
9WA1kaoGdOt+fbUy10kMj9H/71Vq4AKCXwbQ</vt:lpwstr>
  </property>
  <property fmtid="{D5CDD505-2E9C-101B-9397-08002B2CF9AE}" pid="9" name="_2015_ms_pID_7253432">
    <vt:lpwstr>qHkETmZYSX/TqHfi90cCm/KrDznUiQoaiBxW
n1ErD582qA2p957DMSCtHP1ROUy9ZXgR57G1ow4MLigEWo6dJBo=</vt:lpwstr>
  </property>
  <property fmtid="{D5CDD505-2E9C-101B-9397-08002B2CF9AE}" pid="10" name="_readonly">
    <vt:lpwstr/>
  </property>
  <property fmtid="{D5CDD505-2E9C-101B-9397-08002B2CF9AE}" pid="11" name="_change">
    <vt:lpwstr/>
  </property>
  <property fmtid="{D5CDD505-2E9C-101B-9397-08002B2CF9AE}" pid="12" name="_full-control">
    <vt:lpwstr/>
  </property>
  <property fmtid="{D5CDD505-2E9C-101B-9397-08002B2CF9AE}" pid="13" name="sflag">
    <vt:lpwstr>1520863345</vt:lpwstr>
  </property>
</Properties>
</file>