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3" autoAdjust="0"/>
    <p:restoredTop sz="94660"/>
  </p:normalViewPr>
  <p:slideViewPr>
    <p:cSldViewPr snapToGrid="0">
      <p:cViewPr varScale="1">
        <p:scale>
          <a:sx n="73" d="100"/>
          <a:sy n="73" d="100"/>
        </p:scale>
        <p:origin x="120"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89C1517-12FF-4CC2-A4EC-7F65FE25614A}" type="datetimeFigureOut">
              <a:rPr lang="en-US" smtClean="0"/>
              <a:t>12/21/2017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D063B1-6A2A-4A4C-9DDE-EBBE34B941FE}" type="slidenum">
              <a:rPr lang="en-US" smtClean="0"/>
              <a:t>‹#›</a:t>
            </a:fld>
            <a:endParaRPr lang="en-US"/>
          </a:p>
        </p:txBody>
      </p:sp>
    </p:spTree>
    <p:extLst>
      <p:ext uri="{BB962C8B-B14F-4D97-AF65-F5344CB8AC3E}">
        <p14:creationId xmlns:p14="http://schemas.microsoft.com/office/powerpoint/2010/main" val="14845711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9C1517-12FF-4CC2-A4EC-7F65FE25614A}" type="datetimeFigureOut">
              <a:rPr lang="en-US" smtClean="0"/>
              <a:t>12/21/2017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D063B1-6A2A-4A4C-9DDE-EBBE34B941FE}" type="slidenum">
              <a:rPr lang="en-US" smtClean="0"/>
              <a:t>‹#›</a:t>
            </a:fld>
            <a:endParaRPr lang="en-US"/>
          </a:p>
        </p:txBody>
      </p:sp>
    </p:spTree>
    <p:extLst>
      <p:ext uri="{BB962C8B-B14F-4D97-AF65-F5344CB8AC3E}">
        <p14:creationId xmlns:p14="http://schemas.microsoft.com/office/powerpoint/2010/main" val="19151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9C1517-12FF-4CC2-A4EC-7F65FE25614A}" type="datetimeFigureOut">
              <a:rPr lang="en-US" smtClean="0"/>
              <a:t>12/21/2017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D063B1-6A2A-4A4C-9DDE-EBBE34B941FE}" type="slidenum">
              <a:rPr lang="en-US" smtClean="0"/>
              <a:t>‹#›</a:t>
            </a:fld>
            <a:endParaRPr lang="en-US"/>
          </a:p>
        </p:txBody>
      </p:sp>
    </p:spTree>
    <p:extLst>
      <p:ext uri="{BB962C8B-B14F-4D97-AF65-F5344CB8AC3E}">
        <p14:creationId xmlns:p14="http://schemas.microsoft.com/office/powerpoint/2010/main" val="15945728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9C1517-12FF-4CC2-A4EC-7F65FE25614A}" type="datetimeFigureOut">
              <a:rPr lang="en-US" smtClean="0"/>
              <a:t>12/21/2017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D063B1-6A2A-4A4C-9DDE-EBBE34B941FE}" type="slidenum">
              <a:rPr lang="en-US" smtClean="0"/>
              <a:t>‹#›</a:t>
            </a:fld>
            <a:endParaRPr lang="en-US"/>
          </a:p>
        </p:txBody>
      </p:sp>
    </p:spTree>
    <p:extLst>
      <p:ext uri="{BB962C8B-B14F-4D97-AF65-F5344CB8AC3E}">
        <p14:creationId xmlns:p14="http://schemas.microsoft.com/office/powerpoint/2010/main" val="1557301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9C1517-12FF-4CC2-A4EC-7F65FE25614A}" type="datetimeFigureOut">
              <a:rPr lang="en-US" smtClean="0"/>
              <a:t>12/21/2017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D063B1-6A2A-4A4C-9DDE-EBBE34B941FE}" type="slidenum">
              <a:rPr lang="en-US" smtClean="0"/>
              <a:t>‹#›</a:t>
            </a:fld>
            <a:endParaRPr lang="en-US"/>
          </a:p>
        </p:txBody>
      </p:sp>
    </p:spTree>
    <p:extLst>
      <p:ext uri="{BB962C8B-B14F-4D97-AF65-F5344CB8AC3E}">
        <p14:creationId xmlns:p14="http://schemas.microsoft.com/office/powerpoint/2010/main" val="17819671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89C1517-12FF-4CC2-A4EC-7F65FE25614A}" type="datetimeFigureOut">
              <a:rPr lang="en-US" smtClean="0"/>
              <a:t>12/21/2017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D063B1-6A2A-4A4C-9DDE-EBBE34B941FE}" type="slidenum">
              <a:rPr lang="en-US" smtClean="0"/>
              <a:t>‹#›</a:t>
            </a:fld>
            <a:endParaRPr lang="en-US"/>
          </a:p>
        </p:txBody>
      </p:sp>
    </p:spTree>
    <p:extLst>
      <p:ext uri="{BB962C8B-B14F-4D97-AF65-F5344CB8AC3E}">
        <p14:creationId xmlns:p14="http://schemas.microsoft.com/office/powerpoint/2010/main" val="28883527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89C1517-12FF-4CC2-A4EC-7F65FE25614A}" type="datetimeFigureOut">
              <a:rPr lang="en-US" smtClean="0"/>
              <a:t>12/21/2017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D063B1-6A2A-4A4C-9DDE-EBBE34B941FE}" type="slidenum">
              <a:rPr lang="en-US" smtClean="0"/>
              <a:t>‹#›</a:t>
            </a:fld>
            <a:endParaRPr lang="en-US"/>
          </a:p>
        </p:txBody>
      </p:sp>
    </p:spTree>
    <p:extLst>
      <p:ext uri="{BB962C8B-B14F-4D97-AF65-F5344CB8AC3E}">
        <p14:creationId xmlns:p14="http://schemas.microsoft.com/office/powerpoint/2010/main" val="34115968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9C1517-12FF-4CC2-A4EC-7F65FE25614A}" type="datetimeFigureOut">
              <a:rPr lang="en-US" smtClean="0"/>
              <a:t>12/21/2017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D063B1-6A2A-4A4C-9DDE-EBBE34B941FE}" type="slidenum">
              <a:rPr lang="en-US" smtClean="0"/>
              <a:t>‹#›</a:t>
            </a:fld>
            <a:endParaRPr lang="en-US"/>
          </a:p>
        </p:txBody>
      </p:sp>
    </p:spTree>
    <p:extLst>
      <p:ext uri="{BB962C8B-B14F-4D97-AF65-F5344CB8AC3E}">
        <p14:creationId xmlns:p14="http://schemas.microsoft.com/office/powerpoint/2010/main" val="671627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9C1517-12FF-4CC2-A4EC-7F65FE25614A}" type="datetimeFigureOut">
              <a:rPr lang="en-US" smtClean="0"/>
              <a:t>12/21/2017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D063B1-6A2A-4A4C-9DDE-EBBE34B941FE}" type="slidenum">
              <a:rPr lang="en-US" smtClean="0"/>
              <a:t>‹#›</a:t>
            </a:fld>
            <a:endParaRPr lang="en-US"/>
          </a:p>
        </p:txBody>
      </p:sp>
    </p:spTree>
    <p:extLst>
      <p:ext uri="{BB962C8B-B14F-4D97-AF65-F5344CB8AC3E}">
        <p14:creationId xmlns:p14="http://schemas.microsoft.com/office/powerpoint/2010/main" val="26809140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9C1517-12FF-4CC2-A4EC-7F65FE25614A}" type="datetimeFigureOut">
              <a:rPr lang="en-US" smtClean="0"/>
              <a:t>12/21/2017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D063B1-6A2A-4A4C-9DDE-EBBE34B941FE}" type="slidenum">
              <a:rPr lang="en-US" smtClean="0"/>
              <a:t>‹#›</a:t>
            </a:fld>
            <a:endParaRPr lang="en-US"/>
          </a:p>
        </p:txBody>
      </p:sp>
    </p:spTree>
    <p:extLst>
      <p:ext uri="{BB962C8B-B14F-4D97-AF65-F5344CB8AC3E}">
        <p14:creationId xmlns:p14="http://schemas.microsoft.com/office/powerpoint/2010/main" val="4991954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9C1517-12FF-4CC2-A4EC-7F65FE25614A}" type="datetimeFigureOut">
              <a:rPr lang="en-US" smtClean="0"/>
              <a:t>12/21/2017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D063B1-6A2A-4A4C-9DDE-EBBE34B941FE}" type="slidenum">
              <a:rPr lang="en-US" smtClean="0"/>
              <a:t>‹#›</a:t>
            </a:fld>
            <a:endParaRPr lang="en-US"/>
          </a:p>
        </p:txBody>
      </p:sp>
    </p:spTree>
    <p:extLst>
      <p:ext uri="{BB962C8B-B14F-4D97-AF65-F5344CB8AC3E}">
        <p14:creationId xmlns:p14="http://schemas.microsoft.com/office/powerpoint/2010/main" val="2871402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9C1517-12FF-4CC2-A4EC-7F65FE25614A}" type="datetimeFigureOut">
              <a:rPr lang="en-US" smtClean="0"/>
              <a:t>12/21/2017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D063B1-6A2A-4A4C-9DDE-EBBE34B941FE}" type="slidenum">
              <a:rPr lang="en-US" smtClean="0"/>
              <a:t>‹#›</a:t>
            </a:fld>
            <a:endParaRPr lang="en-US"/>
          </a:p>
        </p:txBody>
      </p:sp>
    </p:spTree>
    <p:extLst>
      <p:ext uri="{BB962C8B-B14F-4D97-AF65-F5344CB8AC3E}">
        <p14:creationId xmlns:p14="http://schemas.microsoft.com/office/powerpoint/2010/main" val="8448520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Way Forward on required UE single CC CH BW support in NR</a:t>
            </a:r>
            <a:endParaRPr lang="en-US" dirty="0"/>
          </a:p>
        </p:txBody>
      </p:sp>
      <p:sp>
        <p:nvSpPr>
          <p:cNvPr id="3" name="Subtitle 2"/>
          <p:cNvSpPr>
            <a:spLocks noGrp="1"/>
          </p:cNvSpPr>
          <p:nvPr>
            <p:ph type="subTitle" idx="1"/>
          </p:nvPr>
        </p:nvSpPr>
        <p:spPr>
          <a:xfrm>
            <a:off x="1524000" y="3641227"/>
            <a:ext cx="9144000" cy="1655762"/>
          </a:xfrm>
        </p:spPr>
        <p:txBody>
          <a:bodyPr>
            <a:normAutofit lnSpcReduction="10000"/>
          </a:bodyPr>
          <a:lstStyle/>
          <a:p>
            <a:r>
              <a:rPr lang="en-US" sz="3600" dirty="0" smtClean="0"/>
              <a:t>Sprint, Nokia, Nokia Shanghai Bell, </a:t>
            </a:r>
            <a:r>
              <a:rPr lang="en-US" sz="3600" dirty="0" smtClean="0"/>
              <a:t>Deutsche Telekom</a:t>
            </a:r>
            <a:r>
              <a:rPr lang="en-US" sz="3600" dirty="0" smtClean="0"/>
              <a:t>, Orange, Telecom </a:t>
            </a:r>
            <a:r>
              <a:rPr lang="en-US" sz="3600" dirty="0" smtClean="0"/>
              <a:t>Italia, BT, AT&amp;T, </a:t>
            </a:r>
          </a:p>
          <a:p>
            <a:r>
              <a:rPr lang="en-US" sz="3600" dirty="0" smtClean="0"/>
              <a:t>T-Mobile US, Dish Network, Verizon</a:t>
            </a:r>
            <a:endParaRPr lang="en-US" sz="3600" dirty="0"/>
          </a:p>
        </p:txBody>
      </p:sp>
      <p:sp>
        <p:nvSpPr>
          <p:cNvPr id="4" name="TextBox 3"/>
          <p:cNvSpPr txBox="1"/>
          <p:nvPr/>
        </p:nvSpPr>
        <p:spPr>
          <a:xfrm>
            <a:off x="9470571" y="509451"/>
            <a:ext cx="1200970" cy="369332"/>
          </a:xfrm>
          <a:prstGeom prst="rect">
            <a:avLst/>
          </a:prstGeom>
          <a:noFill/>
        </p:spPr>
        <p:txBody>
          <a:bodyPr wrap="none" rtlCol="0">
            <a:spAutoFit/>
          </a:bodyPr>
          <a:lstStyle/>
          <a:p>
            <a:r>
              <a:rPr lang="en-US" dirty="0" smtClean="0"/>
              <a:t>RP-172818</a:t>
            </a:r>
            <a:endParaRPr lang="en-US" dirty="0"/>
          </a:p>
        </p:txBody>
      </p:sp>
    </p:spTree>
    <p:extLst>
      <p:ext uri="{BB962C8B-B14F-4D97-AF65-F5344CB8AC3E}">
        <p14:creationId xmlns:p14="http://schemas.microsoft.com/office/powerpoint/2010/main" val="6401299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Way </a:t>
            </a:r>
            <a:r>
              <a:rPr lang="en-US" dirty="0" smtClean="0"/>
              <a:t>Forward</a:t>
            </a:r>
            <a:endParaRPr lang="en-US" dirty="0"/>
          </a:p>
        </p:txBody>
      </p:sp>
      <p:sp>
        <p:nvSpPr>
          <p:cNvPr id="3" name="Content Placeholder 2"/>
          <p:cNvSpPr>
            <a:spLocks noGrp="1"/>
          </p:cNvSpPr>
          <p:nvPr>
            <p:ph idx="1"/>
          </p:nvPr>
        </p:nvSpPr>
        <p:spPr/>
        <p:txBody>
          <a:bodyPr>
            <a:normAutofit/>
          </a:bodyPr>
          <a:lstStyle/>
          <a:p>
            <a:r>
              <a:rPr lang="en-US" dirty="0" smtClean="0"/>
              <a:t>For all NR bands below 6 GHz, all bandwidths listed in TS 38.101-1 Table 5.3.5-1 for each band will be mandatory with a single CC.</a:t>
            </a:r>
          </a:p>
          <a:p>
            <a:r>
              <a:rPr lang="en-US" dirty="0" smtClean="0"/>
              <a:t>For NR bands in FR2, all bandwidths supported by the band up to 200 MHz are mandatory for 60 kHz SCS for single CC, and all bandwidths supported by the band up to 400 MHz are mandatory for 120 kHz SCS with a single CC.</a:t>
            </a:r>
          </a:p>
          <a:p>
            <a:r>
              <a:rPr lang="en-US" dirty="0" smtClean="0"/>
              <a:t>These mandatory channel bandwidths apply to </a:t>
            </a:r>
            <a:r>
              <a:rPr lang="en-US" dirty="0" err="1" smtClean="0"/>
              <a:t>eMBB</a:t>
            </a:r>
            <a:r>
              <a:rPr lang="en-US" dirty="0" smtClean="0"/>
              <a:t> type of UE. In the future additional UE types may be defined with either higher or lower mandatory channel bandwidths.</a:t>
            </a:r>
            <a:endParaRPr lang="en-US" dirty="0"/>
          </a:p>
        </p:txBody>
      </p:sp>
    </p:spTree>
    <p:extLst>
      <p:ext uri="{BB962C8B-B14F-4D97-AF65-F5344CB8AC3E}">
        <p14:creationId xmlns:p14="http://schemas.microsoft.com/office/powerpoint/2010/main" val="32146675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TotalTime>
  <Words>146</Words>
  <Application>Microsoft Office PowerPoint</Application>
  <PresentationFormat>Widescreen</PresentationFormat>
  <Paragraphs>8</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Way Forward on required UE single CC CH BW support in NR</vt:lpstr>
      <vt:lpstr>Way Forward</vt:lpstr>
    </vt:vector>
  </TitlesOfParts>
  <Company>Sprint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Mandatory Channel Bandwidths</dc:title>
  <dc:creator>Bill Shvodian</dc:creator>
  <cp:lastModifiedBy>Bill Shvodian</cp:lastModifiedBy>
  <cp:revision>13</cp:revision>
  <dcterms:created xsi:type="dcterms:W3CDTF">2017-12-21T08:12:16Z</dcterms:created>
  <dcterms:modified xsi:type="dcterms:W3CDTF">2017-12-21T12:11:10Z</dcterms:modified>
</cp:coreProperties>
</file>