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61" d="100"/>
          <a:sy n="61" d="100"/>
        </p:scale>
        <p:origin x="-14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32BB0-1839-4253-A37C-6F25BB0E0D7D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18CCB-1E1F-40AE-AFEE-337FB7FD2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</a:t>
            </a:r>
            <a:br>
              <a:rPr lang="fi-FI" dirty="0" smtClean="0"/>
            </a:br>
            <a:r>
              <a:rPr lang="fi-FI" dirty="0" smtClean="0"/>
              <a:t>NR UE Category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CMCC, China Telecom, China Unicom, Chunghwa Telecom, Intel, MediaTek, Softbank, </a:t>
            </a:r>
            <a:r>
              <a:rPr lang="fi-FI" dirty="0" smtClean="0">
                <a:solidFill>
                  <a:schemeClr val="tx1"/>
                </a:solidFill>
              </a:rPr>
              <a:t>Vodafone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16632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latin typeface="+mj-lt"/>
              </a:rPr>
              <a:t>3GPP TSG RAN#78</a:t>
            </a:r>
          </a:p>
          <a:p>
            <a:r>
              <a:rPr lang="fi-FI" dirty="0" smtClean="0">
                <a:latin typeface="+mj-lt"/>
              </a:rPr>
              <a:t>December 18 - 21, 2017</a:t>
            </a:r>
          </a:p>
          <a:p>
            <a:r>
              <a:rPr lang="fi-FI" dirty="0" smtClean="0">
                <a:latin typeface="+mj-lt"/>
              </a:rPr>
              <a:t>Lisbon, Portugal</a:t>
            </a:r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1663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 smtClean="0">
                <a:latin typeface="+mj-lt"/>
              </a:rPr>
              <a:t>RP-172357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+mj-lt"/>
              </a:rPr>
              <a:t>Email discussion toward RAN#79 on possible peak data rate values for Rel-15 NR UE Category definition</a:t>
            </a:r>
          </a:p>
          <a:p>
            <a:pPr lvl="1"/>
            <a:r>
              <a:rPr lang="en-US" sz="2000" dirty="0" smtClean="0"/>
              <a:t>Discuss reasonable granularity considering the input from RAN1 LS RP-172172 for UE categories i.e. the number of UE categories assuming UE category will be declared to market. </a:t>
            </a:r>
            <a:endParaRPr lang="en-US" sz="2000" dirty="0" smtClean="0">
              <a:latin typeface="+mj-lt"/>
            </a:endParaRPr>
          </a:p>
          <a:p>
            <a:pPr lvl="0"/>
            <a:endParaRPr lang="en-US" sz="2400" dirty="0" smtClean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6453336"/>
            <a:ext cx="879232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tabLst>
                <a:tab pos="8524875" algn="r"/>
              </a:tabLst>
            </a:pPr>
            <a:r>
              <a:rPr lang="fi-FI" sz="1200" dirty="0" smtClean="0">
                <a:latin typeface="Calibri Light" pitchFamily="34" charset="0"/>
              </a:rPr>
              <a:t>3GPP TSG RAN#78 	RP-172357</a:t>
            </a:r>
            <a:endParaRPr lang="en-US" sz="1200" dirty="0">
              <a:solidFill>
                <a:srgbClr val="FF0000"/>
              </a:solidFill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83</Words>
  <Application>Microsoft Office PowerPoint</Application>
  <PresentationFormat>如螢幕大小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Theme</vt:lpstr>
      <vt:lpstr>Way Forward on  NR UE Category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NR UE Category</dc:title>
  <dc:creator>MediaTek</dc:creator>
  <cp:keywords>5G, ASN1, Timeplan</cp:keywords>
  <cp:lastModifiedBy>Mediatek</cp:lastModifiedBy>
  <cp:revision>53</cp:revision>
  <dcterms:created xsi:type="dcterms:W3CDTF">2017-03-01T02:38:00Z</dcterms:created>
  <dcterms:modified xsi:type="dcterms:W3CDTF">2017-12-21T13:21:48Z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2017739614</vt:i4>
  </property>
  <property fmtid="{D5CDD505-2E9C-101B-9397-08002B2CF9AE}" pid="4" name="_EmailSubject">
    <vt:lpwstr>[RAN#75] Way Forward on 5G Time Plan</vt:lpwstr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