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/>
    <p:restoredTop sz="94631"/>
  </p:normalViewPr>
  <p:slideViewPr>
    <p:cSldViewPr>
      <p:cViewPr varScale="1">
        <p:scale>
          <a:sx n="97" d="100"/>
          <a:sy n="97" d="100"/>
        </p:scale>
        <p:origin x="1808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9/4/17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9/4/17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Way Forward </a:t>
            </a:r>
            <a:r>
              <a:rPr lang="en-US" altLang="ko-KR" dirty="0"/>
              <a:t>on </a:t>
            </a:r>
            <a:r>
              <a:rPr lang="en-US" altLang="ko-KR" dirty="0" smtClean="0"/>
              <a:t>accelerating NB-</a:t>
            </a:r>
            <a:r>
              <a:rPr lang="en-US" altLang="ko-KR" dirty="0" err="1" smtClean="0"/>
              <a:t>IoT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07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/>
              <a:t>3GPP TSG RAN Meeting #</a:t>
            </a:r>
            <a:r>
              <a:rPr lang="en-US" altLang="zh-CN" sz="2000" dirty="0" smtClean="0"/>
              <a:t>77</a:t>
            </a:r>
          </a:p>
          <a:p>
            <a:r>
              <a:rPr lang="en-US" sz="2000" dirty="0" smtClean="0"/>
              <a:t>Sapporo</a:t>
            </a:r>
            <a:r>
              <a:rPr lang="en-US" sz="2000" dirty="0"/>
              <a:t>, Japan, September 11 - 14,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ja-JP" sz="2000" dirty="0" smtClean="0"/>
              <a:t>10.6.14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28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 smtClean="0"/>
              <a:t>RP-171797</a:t>
            </a:r>
            <a:endParaRPr kumimoji="1" lang="ja-JP" altLang="en-US" sz="2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Veolia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sz="2400" dirty="0" smtClean="0"/>
              <a:t>RAN#76 agreed to prioritize </a:t>
            </a:r>
            <a:r>
              <a:rPr lang="en-GB" altLang="zh-CN" sz="2400" dirty="0"/>
              <a:t>power </a:t>
            </a:r>
            <a:r>
              <a:rPr lang="en-GB" altLang="zh-CN" sz="2400" dirty="0" smtClean="0"/>
              <a:t>consumption reduction </a:t>
            </a:r>
            <a:r>
              <a:rPr lang="en-GB" altLang="zh-CN" sz="2400" dirty="0"/>
              <a:t>aspects for NB-</a:t>
            </a:r>
            <a:r>
              <a:rPr lang="en-GB" altLang="zh-CN" sz="2400" dirty="0" err="1"/>
              <a:t>IoT</a:t>
            </a:r>
            <a:r>
              <a:rPr lang="en-GB" altLang="zh-CN" sz="2400" dirty="0"/>
              <a:t> </a:t>
            </a:r>
            <a:r>
              <a:rPr lang="en-GB" altLang="zh-CN" sz="2400" dirty="0" smtClean="0"/>
              <a:t>with </a:t>
            </a:r>
            <a:r>
              <a:rPr lang="en-GB" altLang="zh-CN" sz="2400" dirty="0"/>
              <a:t>the objective to provide complete running CRs/draft CRs by RAN#78</a:t>
            </a:r>
            <a:r>
              <a:rPr lang="en-GB" altLang="zh-CN" sz="2400" dirty="0" smtClean="0"/>
              <a:t>.</a:t>
            </a:r>
          </a:p>
          <a:p>
            <a:r>
              <a:rPr lang="en-GB" altLang="zh-CN" sz="2400" dirty="0" smtClean="0"/>
              <a:t>Companies have been strongly committed to address this prioritization and have provided many contributions in this regard.</a:t>
            </a:r>
          </a:p>
          <a:p>
            <a:r>
              <a:rPr lang="en-GB" altLang="zh-CN" sz="2400" dirty="0" smtClean="0"/>
              <a:t>However, there was often not enough time to address all of these and to find common agreements.</a:t>
            </a:r>
          </a:p>
          <a:p>
            <a:r>
              <a:rPr lang="en-GB" altLang="zh-CN" sz="2400" dirty="0" smtClean="0"/>
              <a:t>Furthermore, there are many </a:t>
            </a:r>
            <a:r>
              <a:rPr lang="en-GB" altLang="zh-CN" sz="2400" dirty="0"/>
              <a:t>different use cases </a:t>
            </a:r>
            <a:r>
              <a:rPr lang="en-GB" altLang="zh-CN" sz="2400" dirty="0" smtClean="0"/>
              <a:t>with different expectations in term of power savings (and it is not just anymore difference between </a:t>
            </a:r>
            <a:r>
              <a:rPr lang="en-GB" altLang="zh-CN" sz="2400" dirty="0"/>
              <a:t>stationary and </a:t>
            </a:r>
            <a:r>
              <a:rPr lang="en-GB" altLang="zh-CN" sz="2400" dirty="0" smtClean="0"/>
              <a:t>mobility).</a:t>
            </a:r>
          </a:p>
          <a:p>
            <a:r>
              <a:rPr lang="en-GB" altLang="zh-CN" sz="2400" dirty="0" smtClean="0"/>
              <a:t>We need gradually to understand more about all these use cases and to allocate more time to discuss these as it will trigger the direction of the work.</a:t>
            </a:r>
          </a:p>
          <a:p>
            <a:r>
              <a:rPr lang="en-GB" altLang="zh-CN" sz="2400" dirty="0" smtClean="0"/>
              <a:t>Such discussions in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(and LTE-M) will be strongly beneficial to prepare massive MTC and NR work on 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671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altLang="zh-CN" sz="2400" dirty="0" smtClean="0"/>
              <a:t>Increase </a:t>
            </a:r>
            <a:r>
              <a:rPr lang="en-GB" altLang="zh-CN" sz="2400" dirty="0"/>
              <a:t>Time Units per meeting </a:t>
            </a:r>
            <a:r>
              <a:rPr lang="en-GB" altLang="zh-CN" sz="2400" dirty="0" smtClean="0"/>
              <a:t>RAN1/RAN2 for 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activities</a:t>
            </a:r>
            <a:br>
              <a:rPr lang="en-GB" altLang="zh-CN" sz="2400" dirty="0" smtClean="0"/>
            </a:br>
            <a:r>
              <a:rPr lang="en-GB" altLang="zh-CN" sz="2400" dirty="0" smtClean="0"/>
              <a:t/>
            </a:r>
            <a:br>
              <a:rPr lang="en-GB" altLang="zh-CN" sz="2400" dirty="0" smtClean="0"/>
            </a:br>
            <a:r>
              <a:rPr lang="en-GB" altLang="zh-CN" sz="2400" dirty="0" smtClean="0"/>
              <a:t>and/or</a:t>
            </a:r>
          </a:p>
          <a:p>
            <a:endParaRPr lang="en-GB" altLang="ko-KR" sz="2400" dirty="0"/>
          </a:p>
          <a:p>
            <a:r>
              <a:rPr lang="en-GB" altLang="ko-KR" sz="2400" dirty="0"/>
              <a:t>Add </a:t>
            </a:r>
            <a:r>
              <a:rPr lang="en-GB" altLang="ko-KR" sz="2400" dirty="0" smtClean="0"/>
              <a:t>NB-</a:t>
            </a:r>
            <a:r>
              <a:rPr lang="en-GB" altLang="ko-KR" sz="2400" dirty="0" err="1" smtClean="0"/>
              <a:t>IoT</a:t>
            </a:r>
            <a:r>
              <a:rPr lang="en-GB" altLang="ko-KR" sz="2400" dirty="0" smtClean="0"/>
              <a:t> </a:t>
            </a:r>
            <a:r>
              <a:rPr lang="en-GB" altLang="ko-KR" sz="2400" dirty="0"/>
              <a:t>RAN 1 / RAN 2 Ad Hoc Meetings in </a:t>
            </a:r>
            <a:r>
              <a:rPr lang="en-GB" altLang="ko-KR" sz="2400" dirty="0" smtClean="0"/>
              <a:t>2017:</a:t>
            </a:r>
            <a:endParaRPr lang="en-GB" altLang="ko-KR" sz="2400" dirty="0"/>
          </a:p>
          <a:p>
            <a:pPr lvl="1"/>
            <a:r>
              <a:rPr lang="en-GB" altLang="ko-KR" sz="2000" dirty="0" smtClean="0"/>
              <a:t>Between Oct and Nov WGs meetings</a:t>
            </a:r>
          </a:p>
          <a:p>
            <a:pPr lvl="1"/>
            <a:r>
              <a:rPr lang="en-GB" altLang="ko-KR" sz="2000" dirty="0" smtClean="0"/>
              <a:t>Or between Nov WG and December RAN Plenary </a:t>
            </a:r>
            <a:r>
              <a:rPr lang="en-US" altLang="zh-CN" sz="2000" dirty="0" smtClean="0"/>
              <a:t>RAN #</a:t>
            </a:r>
            <a:r>
              <a:rPr lang="fr-FR" altLang="zh-CN" sz="2000" dirty="0" smtClean="0"/>
              <a:t>78</a:t>
            </a:r>
            <a:br>
              <a:rPr lang="fr-FR" altLang="zh-CN" sz="2000" dirty="0" smtClean="0"/>
            </a:br>
            <a:r>
              <a:rPr lang="fr-FR" altLang="zh-CN" sz="2000" dirty="0" smtClean="0"/>
              <a:t/>
            </a:r>
            <a:br>
              <a:rPr lang="fr-FR" altLang="zh-CN" sz="2000" dirty="0" smtClean="0"/>
            </a:br>
            <a:r>
              <a:rPr lang="fr-FR" altLang="zh-CN" sz="2400" dirty="0" smtClean="0"/>
              <a:t>or</a:t>
            </a:r>
            <a:br>
              <a:rPr lang="fr-FR" altLang="zh-CN" sz="2400" dirty="0" smtClean="0"/>
            </a:br>
            <a:endParaRPr lang="fr-FR" altLang="zh-CN" sz="2400" dirty="0" smtClean="0"/>
          </a:p>
          <a:p>
            <a:r>
              <a:rPr lang="en-GB" altLang="ko-KR" sz="2400" dirty="0"/>
              <a:t>Add </a:t>
            </a:r>
            <a:r>
              <a:rPr lang="en-GB" altLang="ko-KR" sz="2400" dirty="0" err="1" smtClean="0"/>
              <a:t>IoT</a:t>
            </a:r>
            <a:r>
              <a:rPr lang="en-GB" altLang="ko-KR" sz="2400" dirty="0" smtClean="0"/>
              <a:t>/MTC dedicated </a:t>
            </a:r>
            <a:r>
              <a:rPr lang="en-GB" altLang="ko-KR" sz="2400" dirty="0"/>
              <a:t>RAN 1 / RAN 2 Ad Hoc Meetings in </a:t>
            </a:r>
            <a:r>
              <a:rPr lang="en-GB" altLang="ko-KR" sz="2400" dirty="0" smtClean="0"/>
              <a:t>2017 (if don’t want to be :</a:t>
            </a:r>
          </a:p>
          <a:p>
            <a:pPr lvl="1"/>
            <a:r>
              <a:rPr lang="en-GB" altLang="ko-KR" sz="2000" dirty="0"/>
              <a:t>Between Oct and Nov WGs meetings</a:t>
            </a:r>
          </a:p>
          <a:p>
            <a:pPr lvl="1"/>
            <a:r>
              <a:rPr lang="en-GB" altLang="ko-KR" sz="2000" dirty="0"/>
              <a:t>Or between Nov WG and December RAN Plenary </a:t>
            </a:r>
            <a:r>
              <a:rPr lang="en-GB" altLang="ko-KR" sz="2000" dirty="0" smtClean="0"/>
              <a:t>(</a:t>
            </a:r>
            <a:r>
              <a:rPr lang="en-US" altLang="zh-CN" sz="2000" dirty="0" smtClean="0"/>
              <a:t>RAN </a:t>
            </a:r>
            <a:r>
              <a:rPr lang="en-US" altLang="zh-CN" sz="2000" dirty="0"/>
              <a:t>#</a:t>
            </a:r>
            <a:r>
              <a:rPr lang="fr-FR" altLang="zh-CN" sz="2000" dirty="0" smtClean="0"/>
              <a:t>78)</a:t>
            </a:r>
            <a:endParaRPr lang="en-GB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18116</TotalTime>
  <Words>178</Words>
  <Application>Microsoft Macintosh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ＭＳ Ｐゴシック</vt:lpstr>
      <vt:lpstr>맑은 고딕</vt:lpstr>
      <vt:lpstr>宋体</vt:lpstr>
      <vt:lpstr>Arial</vt:lpstr>
      <vt:lpstr>Office Theme</vt:lpstr>
      <vt:lpstr>Way Forward on accelerating NB-IoT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Thierry Berisot</cp:lastModifiedBy>
  <cp:revision>324</cp:revision>
  <dcterms:created xsi:type="dcterms:W3CDTF">2016-09-09T20:37:00Z</dcterms:created>
  <dcterms:modified xsi:type="dcterms:W3CDTF">2017-09-04T17:25:02Z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