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890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87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393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97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672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0629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4183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244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483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92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6BD3A-D177-403E-8944-E3DC10C94112}" type="datetimeFigureOut">
              <a:rPr lang="en-GB" smtClean="0"/>
              <a:t>04/09/2017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78177-079B-430C-92C3-2A72BBFB96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5170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LTE TRP </a:t>
            </a:r>
            <a:r>
              <a:rPr lang="es-ES" dirty="0" smtClean="0"/>
              <a:t>TRS BHH </a:t>
            </a:r>
            <a:r>
              <a:rPr lang="es-ES" dirty="0" err="1" smtClean="0"/>
              <a:t>radiated</a:t>
            </a:r>
            <a:r>
              <a:rPr lang="es-ES" dirty="0" smtClean="0"/>
              <a:t> UE </a:t>
            </a:r>
            <a:r>
              <a:rPr lang="es-ES" dirty="0" err="1" smtClean="0"/>
              <a:t>requirements</a:t>
            </a:r>
            <a:r>
              <a:rPr lang="es-ES" dirty="0" smtClean="0"/>
              <a:t> – </a:t>
            </a:r>
            <a:r>
              <a:rPr lang="es-ES" dirty="0" err="1" smtClean="0"/>
              <a:t>next</a:t>
            </a:r>
            <a:r>
              <a:rPr lang="es-ES" dirty="0" smtClean="0"/>
              <a:t> </a:t>
            </a:r>
            <a:r>
              <a:rPr lang="es-ES" dirty="0" err="1" smtClean="0"/>
              <a:t>steps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560840" cy="1752600"/>
          </a:xfrm>
        </p:spPr>
        <p:txBody>
          <a:bodyPr/>
          <a:lstStyle/>
          <a:p>
            <a:r>
              <a:rPr lang="es-ES" dirty="0" err="1" smtClean="0"/>
              <a:t>Source</a:t>
            </a:r>
            <a:r>
              <a:rPr lang="es-ES" dirty="0" smtClean="0"/>
              <a:t>: Vodafone</a:t>
            </a:r>
            <a:r>
              <a:rPr lang="es-ES" dirty="0" smtClean="0"/>
              <a:t>, Telecom Italia, </a:t>
            </a:r>
            <a:r>
              <a:rPr lang="es-ES" dirty="0" smtClean="0"/>
              <a:t>Orange</a:t>
            </a:r>
          </a:p>
          <a:p>
            <a:r>
              <a:rPr lang="es-ES" sz="2800" dirty="0" smtClean="0"/>
              <a:t>Agenda </a:t>
            </a:r>
            <a:r>
              <a:rPr lang="es-ES" sz="2800" dirty="0" err="1" smtClean="0"/>
              <a:t>Item</a:t>
            </a:r>
            <a:r>
              <a:rPr lang="es-ES" sz="2800" dirty="0" smtClean="0"/>
              <a:t>: 10.2.1</a:t>
            </a:r>
            <a:endParaRPr lang="en-GB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660232" y="16673"/>
            <a:ext cx="2501902" cy="437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/>
              <a:t>RP-171705</a:t>
            </a:r>
            <a:endParaRPr lang="en-GB" sz="24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6444208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 smtClean="0"/>
              <a:t>3GPP TSG </a:t>
            </a:r>
            <a:r>
              <a:rPr lang="en-US" sz="2400" b="1" dirty="0" smtClean="0"/>
              <a:t>RAN#77</a:t>
            </a:r>
          </a:p>
          <a:p>
            <a:pPr algn="l"/>
            <a:r>
              <a:rPr lang="en-US" sz="2400" b="1" dirty="0" smtClean="0"/>
              <a:t>Sapporo, Japan,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September 2017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029035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Assessment</a:t>
            </a:r>
            <a:r>
              <a:rPr lang="es-ES" dirty="0" smtClean="0"/>
              <a:t> of </a:t>
            </a:r>
            <a:r>
              <a:rPr lang="es-ES" dirty="0" err="1" smtClean="0"/>
              <a:t>situation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640960" cy="4857403"/>
          </a:xfrm>
        </p:spPr>
        <p:txBody>
          <a:bodyPr>
            <a:noAutofit/>
          </a:bodyPr>
          <a:lstStyle/>
          <a:p>
            <a:r>
              <a:rPr lang="es-ES" sz="2000" dirty="0" err="1" smtClean="0"/>
              <a:t>After</a:t>
            </a:r>
            <a:r>
              <a:rPr lang="es-ES" sz="2000" dirty="0" smtClean="0"/>
              <a:t> more </a:t>
            </a:r>
            <a:r>
              <a:rPr lang="es-ES" sz="2000" dirty="0" err="1" smtClean="0"/>
              <a:t>than</a:t>
            </a:r>
            <a:r>
              <a:rPr lang="es-ES" sz="2000" dirty="0" smtClean="0"/>
              <a:t> 1 </a:t>
            </a:r>
            <a:r>
              <a:rPr lang="es-ES" sz="2000" dirty="0" err="1" smtClean="0"/>
              <a:t>year</a:t>
            </a:r>
            <a:r>
              <a:rPr lang="es-ES" sz="2000" dirty="0" smtClean="0"/>
              <a:t> of </a:t>
            </a:r>
            <a:r>
              <a:rPr lang="es-ES" sz="2000" dirty="0" err="1" smtClean="0"/>
              <a:t>discussion</a:t>
            </a:r>
            <a:r>
              <a:rPr lang="es-ES" sz="2000" dirty="0" smtClean="0"/>
              <a:t> and </a:t>
            </a:r>
            <a:r>
              <a:rPr lang="es-ES" sz="2000" dirty="0" err="1" smtClean="0"/>
              <a:t>measurements</a:t>
            </a:r>
            <a:r>
              <a:rPr lang="es-ES" sz="2000" dirty="0" smtClean="0"/>
              <a:t> </a:t>
            </a:r>
            <a:r>
              <a:rPr lang="es-ES" sz="2000" dirty="0" err="1" smtClean="0"/>
              <a:t>being</a:t>
            </a:r>
            <a:r>
              <a:rPr lang="es-ES" sz="2000" dirty="0" smtClean="0"/>
              <a:t> </a:t>
            </a:r>
            <a:r>
              <a:rPr lang="es-ES" sz="2000" dirty="0" err="1" smtClean="0"/>
              <a:t>provided</a:t>
            </a:r>
            <a:r>
              <a:rPr lang="es-ES" sz="2000" dirty="0" smtClean="0"/>
              <a:t> </a:t>
            </a:r>
            <a:r>
              <a:rPr lang="es-ES" sz="2000" dirty="0" err="1" smtClean="0"/>
              <a:t>by</a:t>
            </a:r>
            <a:r>
              <a:rPr lang="es-ES" sz="2000" dirty="0" smtClean="0"/>
              <a:t>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operator</a:t>
            </a:r>
            <a:r>
              <a:rPr lang="es-ES" sz="2000" dirty="0" smtClean="0"/>
              <a:t> and </a:t>
            </a:r>
            <a:r>
              <a:rPr lang="es-ES" sz="2000" dirty="0" err="1" smtClean="0"/>
              <a:t>vendor</a:t>
            </a:r>
            <a:r>
              <a:rPr lang="es-ES" sz="2000" dirty="0" smtClean="0"/>
              <a:t> </a:t>
            </a:r>
            <a:r>
              <a:rPr lang="es-ES" sz="2000" dirty="0" err="1" smtClean="0"/>
              <a:t>community</a:t>
            </a:r>
            <a:r>
              <a:rPr lang="es-ES" sz="2000" dirty="0" smtClean="0"/>
              <a:t>, </a:t>
            </a:r>
            <a:r>
              <a:rPr lang="es-ES" sz="2000" dirty="0" err="1" smtClean="0"/>
              <a:t>there</a:t>
            </a:r>
            <a:r>
              <a:rPr lang="es-ES" sz="2000" dirty="0" smtClean="0"/>
              <a:t> </a:t>
            </a:r>
            <a:r>
              <a:rPr lang="es-ES" sz="2000" dirty="0" err="1" smtClean="0"/>
              <a:t>is</a:t>
            </a:r>
            <a:r>
              <a:rPr lang="es-ES" sz="2000" dirty="0" smtClean="0"/>
              <a:t> </a:t>
            </a:r>
            <a:r>
              <a:rPr lang="es-ES" sz="2000" dirty="0" err="1" smtClean="0"/>
              <a:t>still</a:t>
            </a:r>
            <a:r>
              <a:rPr lang="es-ES" sz="2000" dirty="0" smtClean="0"/>
              <a:t> a </a:t>
            </a:r>
            <a:r>
              <a:rPr lang="es-ES" sz="2000" dirty="0" err="1" smtClean="0"/>
              <a:t>philosophical</a:t>
            </a:r>
            <a:r>
              <a:rPr lang="es-ES" sz="2000" dirty="0" smtClean="0"/>
              <a:t> </a:t>
            </a:r>
            <a:r>
              <a:rPr lang="es-ES" sz="2000" dirty="0" err="1" smtClean="0"/>
              <a:t>difference</a:t>
            </a:r>
            <a:r>
              <a:rPr lang="es-ES" sz="2000" dirty="0" smtClean="0"/>
              <a:t> of </a:t>
            </a:r>
            <a:r>
              <a:rPr lang="es-ES" sz="2000" dirty="0" err="1" smtClean="0"/>
              <a:t>opinion</a:t>
            </a:r>
            <a:r>
              <a:rPr lang="es-ES" sz="2000" dirty="0" smtClean="0"/>
              <a:t> </a:t>
            </a:r>
            <a:r>
              <a:rPr lang="es-ES" sz="2000" dirty="0" err="1" smtClean="0"/>
              <a:t>between</a:t>
            </a:r>
            <a:r>
              <a:rPr lang="es-ES" sz="2000" dirty="0" smtClean="0"/>
              <a:t> 3GPP </a:t>
            </a:r>
            <a:r>
              <a:rPr lang="es-ES" sz="2000" dirty="0" err="1" smtClean="0"/>
              <a:t>members</a:t>
            </a:r>
            <a:r>
              <a:rPr lang="es-ES" sz="2000" dirty="0" smtClean="0"/>
              <a:t> </a:t>
            </a:r>
            <a:r>
              <a:rPr lang="es-ES" sz="2000" dirty="0" err="1" smtClean="0"/>
              <a:t>regarding</a:t>
            </a:r>
            <a:r>
              <a:rPr lang="es-ES" sz="2000" dirty="0" smtClean="0"/>
              <a:t> </a:t>
            </a:r>
            <a:r>
              <a:rPr lang="es-ES" sz="2000" dirty="0" err="1" smtClean="0"/>
              <a:t>what</a:t>
            </a:r>
            <a:r>
              <a:rPr lang="es-ES" sz="2000" dirty="0" smtClean="0"/>
              <a:t> </a:t>
            </a:r>
            <a:r>
              <a:rPr lang="es-ES" sz="2000" dirty="0" err="1" smtClean="0"/>
              <a:t>is</a:t>
            </a:r>
            <a:r>
              <a:rPr lang="es-ES" sz="2000" dirty="0" smtClean="0"/>
              <a:t> </a:t>
            </a:r>
            <a:r>
              <a:rPr lang="es-ES" sz="2000" dirty="0" err="1" smtClean="0"/>
              <a:t>considered</a:t>
            </a:r>
            <a:r>
              <a:rPr lang="es-ES" sz="2000" dirty="0" smtClean="0"/>
              <a:t> “</a:t>
            </a:r>
            <a:r>
              <a:rPr lang="es-ES" sz="2000" dirty="0" err="1" smtClean="0"/>
              <a:t>acceptable</a:t>
            </a:r>
            <a:r>
              <a:rPr lang="es-ES" sz="2000" dirty="0" smtClean="0"/>
              <a:t>” </a:t>
            </a:r>
            <a:r>
              <a:rPr lang="es-ES" sz="2000" dirty="0" err="1" smtClean="0"/>
              <a:t>radiated</a:t>
            </a:r>
            <a:r>
              <a:rPr lang="es-ES" sz="2000" dirty="0" smtClean="0"/>
              <a:t> </a:t>
            </a:r>
            <a:r>
              <a:rPr lang="es-ES" sz="2000" dirty="0" err="1" smtClean="0"/>
              <a:t>Tx</a:t>
            </a:r>
            <a:r>
              <a:rPr lang="es-ES" sz="2000" dirty="0" smtClean="0"/>
              <a:t> and </a:t>
            </a:r>
            <a:r>
              <a:rPr lang="es-ES" sz="2000" dirty="0" err="1" smtClean="0"/>
              <a:t>Rx</a:t>
            </a:r>
            <a:r>
              <a:rPr lang="es-ES" sz="2000" dirty="0" smtClean="0"/>
              <a:t> performance of </a:t>
            </a:r>
            <a:r>
              <a:rPr lang="es-ES" sz="2000" dirty="0" err="1" smtClean="0"/>
              <a:t>an</a:t>
            </a:r>
            <a:r>
              <a:rPr lang="es-ES" sz="2000" dirty="0" smtClean="0"/>
              <a:t> LTE UE</a:t>
            </a:r>
          </a:p>
          <a:p>
            <a:endParaRPr lang="es-ES" sz="2000" dirty="0"/>
          </a:p>
          <a:p>
            <a:r>
              <a:rPr lang="es-ES" sz="2000" dirty="0" err="1" smtClean="0"/>
              <a:t>Different</a:t>
            </a:r>
            <a:r>
              <a:rPr lang="es-ES" sz="2000" dirty="0"/>
              <a:t> </a:t>
            </a:r>
            <a:r>
              <a:rPr lang="es-ES" sz="2000" dirty="0" err="1" smtClean="0"/>
              <a:t>frameworks</a:t>
            </a:r>
            <a:r>
              <a:rPr lang="es-ES" sz="2000" dirty="0" smtClean="0"/>
              <a:t> </a:t>
            </a:r>
            <a:r>
              <a:rPr lang="es-ES" sz="2000" dirty="0" err="1" smtClean="0"/>
              <a:t>have</a:t>
            </a:r>
            <a:r>
              <a:rPr lang="es-ES" sz="2000" dirty="0" smtClean="0"/>
              <a:t> </a:t>
            </a:r>
            <a:r>
              <a:rPr lang="es-ES" sz="2000" dirty="0" err="1" smtClean="0"/>
              <a:t>been</a:t>
            </a:r>
            <a:r>
              <a:rPr lang="es-ES" sz="2000" dirty="0" smtClean="0"/>
              <a:t> </a:t>
            </a:r>
            <a:r>
              <a:rPr lang="es-ES" sz="2000" dirty="0" err="1" smtClean="0"/>
              <a:t>used</a:t>
            </a:r>
            <a:r>
              <a:rPr lang="es-ES" sz="2000" dirty="0"/>
              <a:t> </a:t>
            </a:r>
            <a:r>
              <a:rPr lang="es-ES" sz="2000" dirty="0" smtClean="0"/>
              <a:t>as </a:t>
            </a:r>
            <a:r>
              <a:rPr lang="es-ES" sz="2000" dirty="0" err="1" smtClean="0"/>
              <a:t>an</a:t>
            </a:r>
            <a:r>
              <a:rPr lang="es-ES" sz="2000" dirty="0" smtClean="0"/>
              <a:t> input to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requirements</a:t>
            </a:r>
            <a:r>
              <a:rPr lang="es-ES" sz="2000" dirty="0" smtClean="0"/>
              <a:t> </a:t>
            </a:r>
            <a:r>
              <a:rPr lang="es-ES" sz="2000" dirty="0" err="1" smtClean="0"/>
              <a:t>setting</a:t>
            </a:r>
            <a:r>
              <a:rPr lang="es-ES" sz="2000" dirty="0" smtClean="0"/>
              <a:t> </a:t>
            </a:r>
            <a:r>
              <a:rPr lang="es-ES" sz="2000" dirty="0" err="1" smtClean="0"/>
              <a:t>process</a:t>
            </a:r>
            <a:r>
              <a:rPr lang="es-ES" sz="2000" dirty="0" smtClean="0"/>
              <a:t>. </a:t>
            </a:r>
            <a:r>
              <a:rPr lang="es-ES" sz="2000" dirty="0" err="1" smtClean="0"/>
              <a:t>However</a:t>
            </a:r>
            <a:r>
              <a:rPr lang="es-ES" sz="2000" dirty="0" smtClean="0"/>
              <a:t> </a:t>
            </a:r>
            <a:r>
              <a:rPr lang="es-ES" sz="2000" dirty="0" err="1" smtClean="0"/>
              <a:t>the</a:t>
            </a:r>
            <a:r>
              <a:rPr lang="es-ES" sz="2000" dirty="0" smtClean="0"/>
              <a:t> fundamental </a:t>
            </a:r>
            <a:r>
              <a:rPr lang="es-ES" sz="2000" dirty="0" err="1" smtClean="0"/>
              <a:t>philosophical</a:t>
            </a:r>
            <a:r>
              <a:rPr lang="es-ES" sz="2000" dirty="0" smtClean="0"/>
              <a:t> </a:t>
            </a:r>
            <a:r>
              <a:rPr lang="es-ES" sz="2000" dirty="0" err="1" smtClean="0"/>
              <a:t>differences</a:t>
            </a:r>
            <a:r>
              <a:rPr lang="es-ES" sz="2000" dirty="0" smtClean="0"/>
              <a:t> of </a:t>
            </a:r>
            <a:r>
              <a:rPr lang="es-ES" sz="2000" dirty="0" err="1" smtClean="0"/>
              <a:t>opinion</a:t>
            </a:r>
            <a:r>
              <a:rPr lang="es-ES" sz="2000" dirty="0" smtClean="0"/>
              <a:t> are </a:t>
            </a:r>
            <a:r>
              <a:rPr lang="es-ES" sz="2000" dirty="0" err="1" smtClean="0"/>
              <a:t>still</a:t>
            </a:r>
            <a:r>
              <a:rPr lang="es-ES" sz="2000" dirty="0" smtClean="0"/>
              <a:t> </a:t>
            </a:r>
            <a:r>
              <a:rPr lang="es-ES" sz="2000" dirty="0" err="1" smtClean="0"/>
              <a:t>there</a:t>
            </a:r>
            <a:r>
              <a:rPr lang="es-ES" sz="2000" dirty="0" smtClean="0"/>
              <a:t> </a:t>
            </a:r>
            <a:r>
              <a:rPr lang="es-ES" sz="2000" dirty="0" err="1" smtClean="0"/>
              <a:t>on</a:t>
            </a:r>
            <a:r>
              <a:rPr lang="es-ES" sz="2000" dirty="0" smtClean="0"/>
              <a:t>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values</a:t>
            </a:r>
            <a:r>
              <a:rPr lang="es-ES" sz="2000" dirty="0" smtClean="0"/>
              <a:t> to be </a:t>
            </a:r>
            <a:r>
              <a:rPr lang="es-ES" sz="2000" dirty="0" err="1" smtClean="0"/>
              <a:t>specified</a:t>
            </a:r>
            <a:r>
              <a:rPr lang="es-ES" sz="2000" dirty="0" smtClean="0"/>
              <a:t>.</a:t>
            </a:r>
          </a:p>
          <a:p>
            <a:endParaRPr lang="es-ES" sz="2000" dirty="0"/>
          </a:p>
          <a:p>
            <a:r>
              <a:rPr lang="es-ES" sz="2000" dirty="0" smtClean="0"/>
              <a:t>More fundamental </a:t>
            </a:r>
            <a:r>
              <a:rPr lang="es-ES" sz="2000" dirty="0" err="1" smtClean="0"/>
              <a:t>discussion</a:t>
            </a:r>
            <a:r>
              <a:rPr lang="es-ES" sz="2000" dirty="0" smtClean="0"/>
              <a:t> </a:t>
            </a:r>
            <a:r>
              <a:rPr lang="es-ES" sz="2000" dirty="0" err="1" smtClean="0"/>
              <a:t>on</a:t>
            </a:r>
            <a:r>
              <a:rPr lang="es-ES" sz="2000" dirty="0" smtClean="0"/>
              <a:t>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definition</a:t>
            </a:r>
            <a:r>
              <a:rPr lang="es-ES" sz="2000" dirty="0" smtClean="0"/>
              <a:t> of </a:t>
            </a:r>
            <a:r>
              <a:rPr lang="es-ES" sz="2000" dirty="0" err="1" smtClean="0"/>
              <a:t>requirements</a:t>
            </a:r>
            <a:r>
              <a:rPr lang="es-ES" sz="2000" dirty="0" smtClean="0"/>
              <a:t> </a:t>
            </a:r>
            <a:r>
              <a:rPr lang="es-ES" sz="2000" dirty="0" err="1" smtClean="0"/>
              <a:t>may</a:t>
            </a:r>
            <a:r>
              <a:rPr lang="es-ES" sz="2000" dirty="0"/>
              <a:t> </a:t>
            </a:r>
            <a:r>
              <a:rPr lang="es-ES" sz="2000" dirty="0" smtClean="0"/>
              <a:t>be </a:t>
            </a:r>
            <a:r>
              <a:rPr lang="es-ES" sz="2000" dirty="0" err="1" smtClean="0"/>
              <a:t>useful</a:t>
            </a:r>
            <a:endParaRPr lang="es-ES" sz="2000" dirty="0"/>
          </a:p>
          <a:p>
            <a:endParaRPr lang="es-ES" sz="2000" dirty="0" smtClean="0"/>
          </a:p>
        </p:txBody>
      </p:sp>
    </p:spTree>
    <p:extLst>
      <p:ext uri="{BB962C8B-B14F-4D97-AF65-F5344CB8AC3E}">
        <p14:creationId xmlns:p14="http://schemas.microsoft.com/office/powerpoint/2010/main" val="1056094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Proposed</a:t>
            </a:r>
            <a:r>
              <a:rPr lang="es-ES" dirty="0" smtClean="0"/>
              <a:t> </a:t>
            </a:r>
            <a:r>
              <a:rPr lang="es-ES" dirty="0" err="1" smtClean="0"/>
              <a:t>next</a:t>
            </a:r>
            <a:r>
              <a:rPr lang="es-ES" dirty="0" smtClean="0"/>
              <a:t> </a:t>
            </a:r>
            <a:r>
              <a:rPr lang="es-ES" dirty="0" err="1" smtClean="0"/>
              <a:t>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000" dirty="0" err="1" smtClean="0"/>
              <a:t>Any</a:t>
            </a:r>
            <a:r>
              <a:rPr lang="es-ES" sz="2000" dirty="0" smtClean="0"/>
              <a:t> </a:t>
            </a:r>
            <a:r>
              <a:rPr lang="es-ES" sz="2000" dirty="0" err="1" smtClean="0"/>
              <a:t>agreed</a:t>
            </a:r>
            <a:r>
              <a:rPr lang="es-ES" sz="2000" dirty="0" smtClean="0"/>
              <a:t> </a:t>
            </a:r>
            <a:r>
              <a:rPr lang="es-ES" sz="2000" dirty="0" err="1" smtClean="0"/>
              <a:t>approach</a:t>
            </a:r>
            <a:r>
              <a:rPr lang="es-ES" sz="2000" dirty="0" smtClean="0"/>
              <a:t> and </a:t>
            </a:r>
            <a:r>
              <a:rPr lang="es-ES" sz="2000" dirty="0" err="1" smtClean="0"/>
              <a:t>corresponding</a:t>
            </a:r>
            <a:r>
              <a:rPr lang="es-ES" sz="2000" dirty="0" smtClean="0"/>
              <a:t> </a:t>
            </a:r>
            <a:r>
              <a:rPr lang="es-ES" sz="2000" dirty="0" err="1" smtClean="0"/>
              <a:t>values</a:t>
            </a:r>
            <a:r>
              <a:rPr lang="es-ES" sz="2000" dirty="0" smtClean="0"/>
              <a:t> </a:t>
            </a:r>
            <a:r>
              <a:rPr lang="es-ES" sz="2000" dirty="0" err="1" smtClean="0"/>
              <a:t>would</a:t>
            </a:r>
            <a:r>
              <a:rPr lang="es-ES" sz="2000" dirty="0" smtClean="0"/>
              <a:t> </a:t>
            </a:r>
            <a:r>
              <a:rPr lang="es-ES" sz="2000" dirty="0" err="1" smtClean="0"/>
              <a:t>need</a:t>
            </a:r>
            <a:r>
              <a:rPr lang="es-ES" sz="2000" dirty="0" smtClean="0"/>
              <a:t> to be </a:t>
            </a:r>
            <a:r>
              <a:rPr lang="es-ES" sz="2000" dirty="0" err="1" smtClean="0"/>
              <a:t>acceptable</a:t>
            </a:r>
            <a:r>
              <a:rPr lang="es-ES" sz="2000" dirty="0" smtClean="0"/>
              <a:t> to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majority</a:t>
            </a:r>
            <a:r>
              <a:rPr lang="es-ES" sz="2000" dirty="0" smtClean="0"/>
              <a:t> of 3GPP, </a:t>
            </a:r>
            <a:r>
              <a:rPr lang="es-ES" sz="2000" dirty="0" err="1" smtClean="0"/>
              <a:t>covering</a:t>
            </a:r>
            <a:r>
              <a:rPr lang="es-ES" sz="2000" dirty="0" smtClean="0"/>
              <a:t> </a:t>
            </a:r>
            <a:r>
              <a:rPr lang="es-ES" sz="2000" dirty="0" err="1" smtClean="0"/>
              <a:t>operators</a:t>
            </a:r>
            <a:r>
              <a:rPr lang="es-ES" sz="2000" dirty="0" smtClean="0"/>
              <a:t> and </a:t>
            </a:r>
            <a:r>
              <a:rPr lang="es-ES" sz="2000" dirty="0" err="1" smtClean="0"/>
              <a:t>device</a:t>
            </a:r>
            <a:r>
              <a:rPr lang="es-ES" sz="2000" dirty="0" smtClean="0"/>
              <a:t> </a:t>
            </a:r>
            <a:r>
              <a:rPr lang="es-ES" sz="2000" dirty="0" err="1" smtClean="0"/>
              <a:t>suppliers</a:t>
            </a:r>
            <a:endParaRPr lang="es-ES" sz="2000" dirty="0"/>
          </a:p>
          <a:p>
            <a:endParaRPr lang="es-ES" sz="2000" dirty="0" smtClean="0"/>
          </a:p>
          <a:p>
            <a:r>
              <a:rPr lang="es-ES" sz="2000" dirty="0" err="1" smtClean="0"/>
              <a:t>Interested</a:t>
            </a:r>
            <a:r>
              <a:rPr lang="es-ES" sz="2000" dirty="0" smtClean="0"/>
              <a:t> </a:t>
            </a:r>
            <a:r>
              <a:rPr lang="es-ES" sz="2000" dirty="0" err="1" smtClean="0"/>
              <a:t>parties</a:t>
            </a:r>
            <a:r>
              <a:rPr lang="es-ES" sz="2000" dirty="0" smtClean="0"/>
              <a:t> </a:t>
            </a:r>
            <a:r>
              <a:rPr lang="es-ES" sz="2000" dirty="0" err="1" smtClean="0"/>
              <a:t>should</a:t>
            </a:r>
            <a:r>
              <a:rPr lang="es-ES" sz="2000" dirty="0" smtClean="0"/>
              <a:t> </a:t>
            </a:r>
            <a:r>
              <a:rPr lang="es-ES" sz="2000" dirty="0" err="1" smtClean="0"/>
              <a:t>spend</a:t>
            </a:r>
            <a:r>
              <a:rPr lang="es-ES" sz="2000" dirty="0" smtClean="0"/>
              <a:t>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next</a:t>
            </a:r>
            <a:r>
              <a:rPr lang="es-ES" sz="2000" dirty="0" smtClean="0"/>
              <a:t> 3 </a:t>
            </a:r>
            <a:r>
              <a:rPr lang="es-ES" sz="2000" dirty="0" err="1" smtClean="0"/>
              <a:t>months</a:t>
            </a:r>
            <a:r>
              <a:rPr lang="es-ES" sz="2000" dirty="0" smtClean="0"/>
              <a:t> to </a:t>
            </a:r>
            <a:r>
              <a:rPr lang="es-ES" sz="2000" dirty="0" err="1" smtClean="0"/>
              <a:t>discuss</a:t>
            </a:r>
            <a:r>
              <a:rPr lang="es-ES" sz="2000" dirty="0" smtClean="0"/>
              <a:t> </a:t>
            </a:r>
            <a:r>
              <a:rPr lang="es-ES" sz="2000" dirty="0" err="1" smtClean="0"/>
              <a:t>whether</a:t>
            </a:r>
            <a:r>
              <a:rPr lang="es-ES" sz="2000" dirty="0" smtClean="0"/>
              <a:t> </a:t>
            </a:r>
            <a:r>
              <a:rPr lang="es-ES" sz="2000" dirty="0" err="1" smtClean="0"/>
              <a:t>there</a:t>
            </a:r>
            <a:r>
              <a:rPr lang="es-ES" sz="2000" dirty="0" smtClean="0"/>
              <a:t> </a:t>
            </a:r>
            <a:r>
              <a:rPr lang="es-ES" sz="2000" dirty="0" err="1" smtClean="0"/>
              <a:t>is</a:t>
            </a:r>
            <a:r>
              <a:rPr lang="es-ES" sz="2000" dirty="0" smtClean="0"/>
              <a:t> a </a:t>
            </a:r>
            <a:r>
              <a:rPr lang="es-ES" sz="2000" dirty="0" err="1" smtClean="0"/>
              <a:t>package</a:t>
            </a:r>
            <a:r>
              <a:rPr lang="es-ES" sz="2000" dirty="0" smtClean="0"/>
              <a:t> (</a:t>
            </a:r>
            <a:r>
              <a:rPr lang="es-ES" sz="2000" dirty="0" err="1" smtClean="0"/>
              <a:t>requirements</a:t>
            </a:r>
            <a:r>
              <a:rPr lang="es-ES" sz="2000" dirty="0" smtClean="0"/>
              <a:t> </a:t>
            </a:r>
            <a:r>
              <a:rPr lang="es-ES" sz="2000" dirty="0" err="1" smtClean="0"/>
              <a:t>frame</a:t>
            </a:r>
            <a:r>
              <a:rPr lang="es-ES" sz="2000" dirty="0" smtClean="0"/>
              <a:t> </a:t>
            </a:r>
            <a:r>
              <a:rPr lang="es-ES" sz="2000" dirty="0" err="1" smtClean="0"/>
              <a:t>work</a:t>
            </a:r>
            <a:r>
              <a:rPr lang="es-ES" sz="2000" dirty="0" smtClean="0"/>
              <a:t> and </a:t>
            </a:r>
            <a:r>
              <a:rPr lang="es-ES" sz="2000" dirty="0" err="1" smtClean="0"/>
              <a:t>values</a:t>
            </a:r>
            <a:r>
              <a:rPr lang="es-ES" sz="2000" dirty="0" smtClean="0"/>
              <a:t>) </a:t>
            </a:r>
            <a:r>
              <a:rPr lang="es-ES" sz="2000" dirty="0" err="1" smtClean="0"/>
              <a:t>that</a:t>
            </a:r>
            <a:r>
              <a:rPr lang="es-ES" sz="2000" dirty="0" smtClean="0"/>
              <a:t>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majority</a:t>
            </a:r>
            <a:r>
              <a:rPr lang="es-ES" sz="2000" dirty="0" smtClean="0"/>
              <a:t> </a:t>
            </a:r>
            <a:r>
              <a:rPr lang="es-ES" sz="2000" dirty="0" err="1" smtClean="0"/>
              <a:t>would</a:t>
            </a:r>
            <a:r>
              <a:rPr lang="es-ES" sz="2000" dirty="0" smtClean="0"/>
              <a:t> </a:t>
            </a:r>
            <a:r>
              <a:rPr lang="es-ES" sz="2000" dirty="0" err="1" smtClean="0"/>
              <a:t>accept</a:t>
            </a:r>
            <a:r>
              <a:rPr lang="es-ES" sz="2000" dirty="0" smtClean="0"/>
              <a:t>, and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situation</a:t>
            </a:r>
            <a:r>
              <a:rPr lang="es-ES" sz="2000" dirty="0" smtClean="0"/>
              <a:t> can be </a:t>
            </a:r>
            <a:r>
              <a:rPr lang="es-ES" sz="2000" dirty="0" err="1" smtClean="0"/>
              <a:t>reassessed</a:t>
            </a:r>
            <a:r>
              <a:rPr lang="es-ES" sz="2000" dirty="0" smtClean="0"/>
              <a:t> at RAN4#85 (</a:t>
            </a:r>
            <a:r>
              <a:rPr lang="es-ES" sz="2000" dirty="0" err="1" smtClean="0"/>
              <a:t>November</a:t>
            </a:r>
            <a:r>
              <a:rPr lang="es-ES" sz="2000" dirty="0" smtClean="0"/>
              <a:t>), </a:t>
            </a:r>
            <a:r>
              <a:rPr lang="es-ES" sz="2000" dirty="0" err="1" smtClean="0"/>
              <a:t>for</a:t>
            </a:r>
            <a:r>
              <a:rPr lang="es-ES" sz="2000" dirty="0" smtClean="0"/>
              <a:t> </a:t>
            </a:r>
            <a:r>
              <a:rPr lang="es-ES" sz="2000" dirty="0" err="1" smtClean="0"/>
              <a:t>further</a:t>
            </a:r>
            <a:r>
              <a:rPr lang="es-ES" sz="2000" dirty="0" smtClean="0"/>
              <a:t> </a:t>
            </a:r>
            <a:r>
              <a:rPr lang="es-ES" sz="2000" dirty="0" err="1" smtClean="0"/>
              <a:t>review</a:t>
            </a:r>
            <a:r>
              <a:rPr lang="es-ES" sz="2000" dirty="0" smtClean="0"/>
              <a:t> in RAN#78 (</a:t>
            </a:r>
            <a:r>
              <a:rPr lang="es-ES" sz="2000" dirty="0" err="1" smtClean="0"/>
              <a:t>December</a:t>
            </a:r>
            <a:r>
              <a:rPr lang="es-ES" sz="2000" dirty="0" smtClean="0"/>
              <a:t>)</a:t>
            </a:r>
          </a:p>
          <a:p>
            <a:endParaRPr lang="es-ES" sz="2000" dirty="0"/>
          </a:p>
          <a:p>
            <a:r>
              <a:rPr lang="es-ES" sz="2000" dirty="0" err="1" smtClean="0"/>
              <a:t>Follow</a:t>
            </a:r>
            <a:r>
              <a:rPr lang="es-ES" sz="2000" dirty="0" smtClean="0"/>
              <a:t> up </a:t>
            </a:r>
            <a:r>
              <a:rPr lang="es-ES" sz="2000" dirty="0" err="1" smtClean="0"/>
              <a:t>by</a:t>
            </a:r>
            <a:r>
              <a:rPr lang="es-ES" sz="2000" dirty="0" smtClean="0"/>
              <a:t> </a:t>
            </a:r>
            <a:r>
              <a:rPr lang="es-ES" sz="2000" dirty="0" err="1" smtClean="0"/>
              <a:t>conference</a:t>
            </a:r>
            <a:r>
              <a:rPr lang="es-ES" sz="2000" dirty="0" smtClean="0"/>
              <a:t> </a:t>
            </a:r>
            <a:r>
              <a:rPr lang="es-ES" sz="2000" dirty="0" err="1" smtClean="0"/>
              <a:t>call</a:t>
            </a:r>
            <a:r>
              <a:rPr lang="es-ES" sz="2000" dirty="0" smtClean="0"/>
              <a:t> and </a:t>
            </a:r>
            <a:r>
              <a:rPr lang="es-ES" sz="2000" dirty="0" err="1" smtClean="0"/>
              <a:t>also</a:t>
            </a:r>
            <a:r>
              <a:rPr lang="es-ES" sz="2000" dirty="0" smtClean="0"/>
              <a:t> email </a:t>
            </a:r>
            <a:r>
              <a:rPr lang="es-ES" sz="2000" dirty="0" err="1" smtClean="0"/>
              <a:t>on</a:t>
            </a:r>
            <a:r>
              <a:rPr lang="es-ES" sz="2000" dirty="0" smtClean="0"/>
              <a:t> </a:t>
            </a:r>
            <a:r>
              <a:rPr lang="es-ES" sz="2000" dirty="0" err="1" smtClean="0"/>
              <a:t>the</a:t>
            </a:r>
            <a:r>
              <a:rPr lang="es-ES" sz="2000" dirty="0" smtClean="0"/>
              <a:t> “TRP TRS OTA” reflector </a:t>
            </a:r>
            <a:r>
              <a:rPr lang="es-ES" sz="2000" dirty="0" err="1" smtClean="0"/>
              <a:t>should</a:t>
            </a:r>
            <a:r>
              <a:rPr lang="es-ES" sz="2000" dirty="0" smtClean="0"/>
              <a:t> be </a:t>
            </a:r>
            <a:r>
              <a:rPr lang="es-ES" sz="2000" dirty="0" err="1" smtClean="0"/>
              <a:t>used</a:t>
            </a:r>
            <a:r>
              <a:rPr lang="es-ES" sz="2000" dirty="0" smtClean="0"/>
              <a:t> to </a:t>
            </a:r>
            <a:r>
              <a:rPr lang="es-ES" sz="2000" dirty="0" err="1" smtClean="0"/>
              <a:t>make</a:t>
            </a:r>
            <a:r>
              <a:rPr lang="es-ES" sz="2000" dirty="0" smtClean="0"/>
              <a:t> </a:t>
            </a:r>
            <a:r>
              <a:rPr lang="es-ES" sz="2000" dirty="0" err="1" smtClean="0"/>
              <a:t>progress</a:t>
            </a:r>
            <a:r>
              <a:rPr lang="es-ES" sz="2000" dirty="0" smtClean="0"/>
              <a:t> </a:t>
            </a:r>
            <a:r>
              <a:rPr lang="es-ES" sz="2000" dirty="0" err="1" smtClean="0"/>
              <a:t>until</a:t>
            </a:r>
            <a:r>
              <a:rPr lang="es-ES" sz="2000" dirty="0" smtClean="0"/>
              <a:t> </a:t>
            </a:r>
            <a:r>
              <a:rPr lang="es-ES" sz="2000" dirty="0" err="1" smtClean="0"/>
              <a:t>then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413556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LTE TRP TRS BHH radiated UE requirements – next steps</vt:lpstr>
      <vt:lpstr>Assessment of situation</vt:lpstr>
      <vt:lpstr>Proposed next steps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bandwidths</dc:title>
  <dc:creator>Tim Frost1, Vodafone</dc:creator>
  <cp:lastModifiedBy>Tim Frost1, Vodafone</cp:lastModifiedBy>
  <cp:revision>24</cp:revision>
  <dcterms:created xsi:type="dcterms:W3CDTF">2017-08-22T13:40:54Z</dcterms:created>
  <dcterms:modified xsi:type="dcterms:W3CDTF">2017-09-04T19:09:48Z</dcterms:modified>
</cp:coreProperties>
</file>