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8" r:id="rId2"/>
    <p:sldId id="264" r:id="rId3"/>
    <p:sldId id="26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779" autoAdjust="0"/>
    <p:restoredTop sz="90534" autoAdjust="0"/>
  </p:normalViewPr>
  <p:slideViewPr>
    <p:cSldViewPr snapToGrid="0">
      <p:cViewPr varScale="1">
        <p:scale>
          <a:sx n="66" d="100"/>
          <a:sy n="66" d="100"/>
        </p:scale>
        <p:origin x="-1314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813758-C066-4FC9-BCDE-D9CAC60DE029}" type="datetimeFigureOut">
              <a:rPr lang="en-US" smtClean="0"/>
              <a:pPr/>
              <a:t>3/9/2017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D6A875-EAEB-4B09-9876-C568332D08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52180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D6A875-EAEB-4B09-9876-C568332D0803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063015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pPr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32494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pPr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29609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pPr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07174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pPr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6333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pPr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68143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pPr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28628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pPr/>
              <a:t>3/9/2017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944320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pPr/>
              <a:t>3/9/2017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87275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pPr/>
              <a:t>3/9/2017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56282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pPr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64605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pPr/>
              <a:t>3/9/2017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6282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43C6F9-75E3-4641-B7F5-6EF628FEC2E7}" type="datetimeFigureOut">
              <a:rPr lang="en-US" smtClean="0"/>
              <a:pPr/>
              <a:t>3/9/2017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E00B76-4C95-40CF-949B-A0CAAEAEDB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88414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RAN3 Way </a:t>
            </a:r>
            <a:r>
              <a:rPr lang="en-US" dirty="0"/>
              <a:t>Forward on new Rel-15 WIs/SIs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739640"/>
            <a:ext cx="9144000" cy="1773454"/>
          </a:xfrm>
        </p:spPr>
        <p:txBody>
          <a:bodyPr>
            <a:normAutofit/>
          </a:bodyPr>
          <a:lstStyle/>
          <a:p>
            <a:r>
              <a:rPr lang="fr-FR" dirty="0" smtClean="0"/>
              <a:t>RAN3 chairman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75480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RAN3 TU </a:t>
            </a:r>
            <a:r>
              <a:rPr lang="en-US" dirty="0"/>
              <a:t>allocation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39765417"/>
              </p:ext>
            </p:extLst>
          </p:nvPr>
        </p:nvGraphicFramePr>
        <p:xfrm>
          <a:off x="833718" y="1482870"/>
          <a:ext cx="10520084" cy="509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4308">
                  <a:extLst>
                    <a:ext uri="{9D8B030D-6E8A-4147-A177-3AD203B41FA5}">
                      <a16:colId xmlns:a16="http://schemas.microsoft.com/office/drawing/2014/main" xmlns="" val="1978429931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xmlns="" val="215931454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xmlns="" val="2598750881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xmlns="" val="4205790780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xmlns="" val="2896396805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xmlns="" val="2358712866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xmlns="" val="948544749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xmlns="" val="861900638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xmlns="" val="1704523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95bis</a:t>
                      </a:r>
                      <a:endParaRPr lang="en-GB" sz="1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  <a:endParaRPr lang="en-GB" sz="1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97</a:t>
                      </a:r>
                      <a:endParaRPr lang="en-GB" sz="1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97bis</a:t>
                      </a:r>
                      <a:endParaRPr lang="en-GB" sz="1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98</a:t>
                      </a:r>
                      <a:endParaRPr lang="en-GB" sz="1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99</a:t>
                      </a:r>
                      <a:endParaRPr lang="en-GB" sz="1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99bis</a:t>
                      </a:r>
                      <a:endParaRPr lang="en-GB" sz="1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  <a:endParaRPr lang="en-GB" sz="1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38083309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SON </a:t>
                      </a:r>
                      <a:r>
                        <a:rPr lang="en-US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eCOMP</a:t>
                      </a:r>
                      <a:endParaRPr 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800" kern="120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800" kern="120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157467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Wearables / FeD2D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800" kern="120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800" kern="120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1800" kern="120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8930062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Light </a:t>
                      </a:r>
                      <a:r>
                        <a:rPr lang="en-US" noProof="0" dirty="0" smtClean="0"/>
                        <a:t>Connection</a:t>
                      </a:r>
                      <a:endParaRPr lang="en-US" noProof="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r-FR" strike="noStrike" baseline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2-</a:t>
                      </a:r>
                      <a:r>
                        <a:rPr lang="fr-FR" strike="noStrike" baseline="0" dirty="0" err="1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tbc</a:t>
                      </a:r>
                      <a:endParaRPr lang="en-US" strike="noStrike" baseline="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2-</a:t>
                      </a:r>
                      <a:r>
                        <a:rPr lang="fr-FR" dirty="0" err="1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tbc</a:t>
                      </a:r>
                      <a:endParaRPr lang="en-US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439367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NR WID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7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7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7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7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7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7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7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7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933517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NB-IOT </a:t>
                      </a:r>
                      <a:r>
                        <a:rPr lang="en-US" dirty="0" err="1" smtClean="0"/>
                        <a:t>evo</a:t>
                      </a:r>
                      <a:endParaRPr lang="en-US" dirty="0" smtClean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0.5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0.5</a:t>
                      </a:r>
                      <a:endParaRPr lang="en-US" dirty="0" smtClean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0.5</a:t>
                      </a:r>
                      <a:endParaRPr lang="en-US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0.5</a:t>
                      </a:r>
                      <a:endParaRPr lang="en-US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0.5</a:t>
                      </a:r>
                      <a:endParaRPr lang="en-US" dirty="0" smtClean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0.5</a:t>
                      </a:r>
                      <a:endParaRPr lang="en-US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0.5</a:t>
                      </a:r>
                      <a:endParaRPr lang="en-US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0.5</a:t>
                      </a:r>
                      <a:endParaRPr lang="en-US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6576887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eMTC</a:t>
                      </a:r>
                      <a:r>
                        <a:rPr lang="en-US" dirty="0" smtClean="0"/>
                        <a:t>  </a:t>
                      </a:r>
                      <a:r>
                        <a:rPr lang="en-US" dirty="0" err="1" smtClean="0"/>
                        <a:t>evo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0.5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0.5</a:t>
                      </a:r>
                      <a:endParaRPr lang="en-US" dirty="0" smtClean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0.5</a:t>
                      </a:r>
                      <a:endParaRPr lang="en-US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0.5</a:t>
                      </a:r>
                      <a:endParaRPr lang="en-US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0.5</a:t>
                      </a:r>
                      <a:endParaRPr lang="en-US" dirty="0" smtClean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0.5</a:t>
                      </a:r>
                      <a:endParaRPr lang="en-US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0.5</a:t>
                      </a:r>
                      <a:endParaRPr lang="en-US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0.5</a:t>
                      </a:r>
                      <a:endParaRPr lang="en-US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79098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Positioning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0.5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0.5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208901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eVideo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2518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err="1" smtClean="0"/>
                        <a:t>QoE</a:t>
                      </a:r>
                      <a:r>
                        <a:rPr lang="fr-FR" dirty="0" smtClean="0"/>
                        <a:t> 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0.5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0.5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0.5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8599649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CA utilization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0.5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0.5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24886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CU-DU lower layer split </a:t>
                      </a:r>
                    </a:p>
                    <a:p>
                      <a:r>
                        <a:rPr lang="en-US" dirty="0" smtClean="0"/>
                        <a:t>Architecture </a:t>
                      </a:r>
                      <a:r>
                        <a:rPr lang="en-US" dirty="0" err="1" smtClean="0"/>
                        <a:t>Ev</a:t>
                      </a:r>
                      <a:r>
                        <a:rPr lang="en-US" dirty="0" smtClean="0"/>
                        <a:t>. for E-UTRAN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</a:p>
                    <a:p>
                      <a:r>
                        <a:rPr lang="fr-FR" dirty="0" smtClean="0"/>
                        <a:t>0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0</a:t>
                      </a:r>
                    </a:p>
                    <a:p>
                      <a:r>
                        <a:rPr lang="fr-FR" dirty="0" smtClean="0"/>
                        <a:t>0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</a:p>
                    <a:p>
                      <a:r>
                        <a:rPr lang="fr-FR" dirty="0" smtClean="0"/>
                        <a:t>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</a:p>
                    <a:p>
                      <a:r>
                        <a:rPr lang="fr-FR" dirty="0" smtClean="0"/>
                        <a:t>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1</a:t>
                      </a:r>
                    </a:p>
                    <a:p>
                      <a:r>
                        <a:rPr lang="fr-FR" dirty="0" smtClean="0"/>
                        <a:t>1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dirty="0" smtClean="0"/>
                    </a:p>
                    <a:p>
                      <a:endParaRPr lang="en-US" dirty="0"/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408126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RAN3 </a:t>
                      </a:r>
                      <a:r>
                        <a:rPr lang="en-US" noProof="0" dirty="0" err="1" smtClean="0"/>
                        <a:t>Availibility</a:t>
                      </a:r>
                      <a:r>
                        <a:rPr lang="en-US" baseline="0" noProof="0" dirty="0" smtClean="0"/>
                        <a:t> </a:t>
                      </a:r>
                      <a:endParaRPr lang="en-US" noProof="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fr-FR" b="1" dirty="0" smtClean="0">
                          <a:solidFill>
                            <a:srgbClr val="FF0000"/>
                          </a:solidFill>
                        </a:rPr>
                        <a:t>-1.5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fr-FR" b="1" dirty="0" smtClean="0">
                          <a:solidFill>
                            <a:srgbClr val="FF0000"/>
                          </a:solidFill>
                        </a:rPr>
                        <a:t> -2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>
                          <a:solidFill>
                            <a:srgbClr val="FF0000"/>
                          </a:solidFill>
                        </a:rPr>
                        <a:t>-0.5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>
                          <a:solidFill>
                            <a:srgbClr val="FF0000"/>
                          </a:solidFill>
                        </a:rPr>
                        <a:t>-1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-</a:t>
                      </a:r>
                      <a:r>
                        <a:rPr lang="fr-FR" dirty="0" smtClean="0">
                          <a:solidFill>
                            <a:srgbClr val="FF0000"/>
                          </a:solidFill>
                        </a:rPr>
                        <a:t>0.5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4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4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4</a:t>
                      </a:r>
                      <a:endParaRPr lang="en-US" dirty="0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16118097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74129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RAN3 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10866120" cy="4848130"/>
          </a:xfrm>
        </p:spPr>
        <p:txBody>
          <a:bodyPr>
            <a:normAutofit/>
          </a:bodyPr>
          <a:lstStyle/>
          <a:p>
            <a:r>
              <a:rPr lang="en-US" dirty="0" smtClean="0"/>
              <a:t>Approve following SID with a work starting after RAN#76</a:t>
            </a:r>
            <a:endParaRPr lang="en-US" dirty="0">
              <a:solidFill>
                <a:srgbClr val="FF0000"/>
              </a:solidFill>
            </a:endParaRPr>
          </a:p>
          <a:p>
            <a:pPr lvl="1"/>
            <a:r>
              <a:rPr lang="en-US" dirty="0" smtClean="0"/>
              <a:t>SI on CU-DU lower layer split  [from RAN3  NR Ad-hoc]</a:t>
            </a:r>
          </a:p>
          <a:p>
            <a:pPr lvl="1"/>
            <a:endParaRPr lang="fr-FR" dirty="0" smtClean="0"/>
          </a:p>
          <a:p>
            <a:r>
              <a:rPr lang="en-US" dirty="0" smtClean="0"/>
              <a:t>Approve following SID with a work starting after RAN#76, if possible</a:t>
            </a:r>
            <a:endParaRPr lang="en-US" dirty="0" smtClean="0">
              <a:solidFill>
                <a:srgbClr val="FF0000"/>
              </a:solidFill>
            </a:endParaRPr>
          </a:p>
          <a:p>
            <a:pPr lvl="1"/>
            <a:r>
              <a:rPr lang="en-US" dirty="0" smtClean="0"/>
              <a:t>SI on Architecture Evolution for E-UTRAN  [</a:t>
            </a:r>
            <a:r>
              <a:rPr lang="en-US" b="1" dirty="0" smtClean="0">
                <a:solidFill>
                  <a:srgbClr val="FF0000"/>
                </a:solidFill>
              </a:rPr>
              <a:t>from RAN3  NR Ad-hoc, if time allow</a:t>
            </a:r>
            <a:r>
              <a:rPr lang="en-US" dirty="0" smtClean="0"/>
              <a:t>]</a:t>
            </a:r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NR </a:t>
            </a:r>
            <a:r>
              <a:rPr lang="en-US" dirty="0" err="1" smtClean="0">
                <a:solidFill>
                  <a:srgbClr val="FF0000"/>
                </a:solidFill>
              </a:rPr>
              <a:t>adhoc</a:t>
            </a:r>
            <a:r>
              <a:rPr lang="en-US" dirty="0" smtClean="0">
                <a:solidFill>
                  <a:srgbClr val="FF0000"/>
                </a:solidFill>
              </a:rPr>
              <a:t> will be extended to LTE Architecture Evolution for E-UTRAN  topic</a:t>
            </a:r>
          </a:p>
          <a:p>
            <a:pPr lvl="2"/>
            <a:endParaRPr lang="en-US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171450" indent="-171450"/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Postponed decision on following item to RAN#76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628650" lvl="1" indent="-171450"/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WI Network Assistance for Network Synchronization in LTE </a:t>
            </a:r>
          </a:p>
          <a:p>
            <a:pPr marL="628650" lvl="1" indent="-171450"/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SI on Self-</a:t>
            </a:r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Organising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Networks in New Radio</a:t>
            </a:r>
          </a:p>
        </p:txBody>
      </p:sp>
    </p:spTree>
    <p:extLst>
      <p:ext uri="{BB962C8B-B14F-4D97-AF65-F5344CB8AC3E}">
        <p14:creationId xmlns="" xmlns:p14="http://schemas.microsoft.com/office/powerpoint/2010/main" val="13586452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997</TotalTime>
  <Words>204</Words>
  <Application>Microsoft Office PowerPoint</Application>
  <PresentationFormat>Custom</PresentationFormat>
  <Paragraphs>99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RAN3 Way Forward on new Rel-15 WIs/SIs</vt:lpstr>
      <vt:lpstr>RAN3 TU allocation</vt:lpstr>
      <vt:lpstr>RAN3 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Christian Hoymann</dc:creator>
  <cp:lastModifiedBy>P00709026</cp:lastModifiedBy>
  <cp:revision>156</cp:revision>
  <dcterms:created xsi:type="dcterms:W3CDTF">2017-03-06T18:32:17Z</dcterms:created>
  <dcterms:modified xsi:type="dcterms:W3CDTF">2017-03-09T11:06:44Z</dcterms:modified>
</cp:coreProperties>
</file>