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56" r:id="rId2"/>
    <p:sldId id="280" r:id="rId3"/>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淡色スタイル 3 - アクセント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890" autoAdjust="0"/>
    <p:restoredTop sz="95981" autoAdjust="0"/>
  </p:normalViewPr>
  <p:slideViewPr>
    <p:cSldViewPr>
      <p:cViewPr varScale="1">
        <p:scale>
          <a:sx n="63" d="100"/>
          <a:sy n="63" d="100"/>
        </p:scale>
        <p:origin x="-1452" y="-5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B4B2EE4-A4BA-4B10-A9B5-B2DD35C27306}" type="datetimeFigureOut">
              <a:rPr kumimoji="1" lang="ja-JP" altLang="en-US" smtClean="0"/>
              <a:t>2017/2/28</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2C52034-F0E7-4B87-92CC-D5021AD94B20}" type="slidenum">
              <a:rPr kumimoji="1" lang="ja-JP" altLang="en-US" smtClean="0"/>
              <a:t>‹N›</a:t>
            </a:fld>
            <a:endParaRPr kumimoji="1" lang="ja-JP" altLang="en-US"/>
          </a:p>
        </p:txBody>
      </p:sp>
    </p:spTree>
    <p:extLst>
      <p:ext uri="{BB962C8B-B14F-4D97-AF65-F5344CB8AC3E}">
        <p14:creationId xmlns:p14="http://schemas.microsoft.com/office/powerpoint/2010/main" val="382954435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 サブタイトルの書式設定</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2017/2/28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‹N›</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2017/2/28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‹N›</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2017/2/28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‹N›</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p:txBody>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2017/2/28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‹N›</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2017/2/28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‹N›</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2017/2/28</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‹N›</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pPr/>
              <a:t>2017/2/28</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pPr/>
              <a:t>‹N›</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pPr/>
              <a:t>2017/2/28</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pPr/>
              <a:t>‹N›</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pPr/>
              <a:t>2017/2/28</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pPr/>
              <a:t>‹N›</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2017/2/28</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‹N›</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2017/2/28</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‹N›</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pPr/>
              <a:t>2017/2/28</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pPr/>
              <a:t>‹N›</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en-US" altLang="ja-JP" dirty="0" smtClean="0"/>
              <a:t>URLLC in </a:t>
            </a:r>
            <a:r>
              <a:rPr lang="en-US" altLang="ja-JP" dirty="0" err="1" smtClean="0"/>
              <a:t>Rel</a:t>
            </a:r>
            <a:r>
              <a:rPr lang="en-US" altLang="ja-JP" dirty="0" smtClean="0"/>
              <a:t> 15</a:t>
            </a:r>
            <a:endParaRPr kumimoji="1" lang="ja-JP" altLang="en-US" dirty="0"/>
          </a:p>
        </p:txBody>
      </p:sp>
      <p:sp>
        <p:nvSpPr>
          <p:cNvPr id="3" name="サブタイトル 2"/>
          <p:cNvSpPr>
            <a:spLocks noGrp="1"/>
          </p:cNvSpPr>
          <p:nvPr>
            <p:ph type="subTitle" idx="1"/>
          </p:nvPr>
        </p:nvSpPr>
        <p:spPr/>
        <p:txBody>
          <a:bodyPr/>
          <a:lstStyle/>
          <a:p>
            <a:r>
              <a:rPr kumimoji="1" lang="en-US" altLang="ja-JP" dirty="0" smtClean="0"/>
              <a:t>Telecom Italia, </a:t>
            </a:r>
            <a:r>
              <a:rPr kumimoji="1" lang="en-US" altLang="ja-JP" dirty="0" err="1" smtClean="0"/>
              <a:t>Telefonica</a:t>
            </a:r>
            <a:r>
              <a:rPr kumimoji="1" lang="en-US" altLang="ja-JP" dirty="0" smtClean="0"/>
              <a:t>, </a:t>
            </a:r>
            <a:r>
              <a:rPr kumimoji="1" lang="en-US" altLang="ja-JP" dirty="0" smtClean="0"/>
              <a:t>Orange, </a:t>
            </a:r>
            <a:r>
              <a:rPr kumimoji="1" lang="en-US" altLang="ja-JP" smtClean="0"/>
              <a:t>Deutsche Telekom</a:t>
            </a:r>
            <a:endParaRPr kumimoji="1" lang="ja-JP" altLang="en-US" dirty="0"/>
          </a:p>
        </p:txBody>
      </p:sp>
      <p:sp>
        <p:nvSpPr>
          <p:cNvPr id="4" name="テキスト ボックス 3"/>
          <p:cNvSpPr txBox="1"/>
          <p:nvPr/>
        </p:nvSpPr>
        <p:spPr>
          <a:xfrm>
            <a:off x="107504" y="188639"/>
            <a:ext cx="3746025" cy="646331"/>
          </a:xfrm>
          <a:prstGeom prst="rect">
            <a:avLst/>
          </a:prstGeom>
          <a:noFill/>
        </p:spPr>
        <p:txBody>
          <a:bodyPr wrap="none" rtlCol="0">
            <a:spAutoFit/>
          </a:bodyPr>
          <a:lstStyle/>
          <a:p>
            <a:r>
              <a:rPr lang="en-GB" altLang="ja-JP" b="1" dirty="0"/>
              <a:t>3GPP </a:t>
            </a:r>
            <a:r>
              <a:rPr lang="en-GB" altLang="ja-JP" b="1" dirty="0" smtClean="0"/>
              <a:t>TSG RAN #75</a:t>
            </a:r>
            <a:r>
              <a:rPr lang="en-GB" altLang="ja-JP" dirty="0"/>
              <a:t> </a:t>
            </a:r>
            <a:endParaRPr lang="ja-JP" altLang="ja-JP" dirty="0"/>
          </a:p>
          <a:p>
            <a:r>
              <a:rPr lang="en-GB" altLang="ja-JP" b="1" dirty="0" smtClean="0"/>
              <a:t>Dubrovnik, </a:t>
            </a:r>
            <a:r>
              <a:rPr lang="en-GB" b="1" dirty="0"/>
              <a:t>Croatia, March 6 - 9, 2017</a:t>
            </a:r>
            <a:endParaRPr lang="ja-JP" altLang="ja-JP" dirty="0"/>
          </a:p>
        </p:txBody>
      </p:sp>
      <p:sp>
        <p:nvSpPr>
          <p:cNvPr id="5" name="正方形/長方形 4"/>
          <p:cNvSpPr/>
          <p:nvPr/>
        </p:nvSpPr>
        <p:spPr>
          <a:xfrm>
            <a:off x="5897116" y="116632"/>
            <a:ext cx="3067372" cy="923330"/>
          </a:xfrm>
          <a:prstGeom prst="rect">
            <a:avLst/>
          </a:prstGeom>
        </p:spPr>
        <p:txBody>
          <a:bodyPr wrap="square">
            <a:spAutoFit/>
          </a:bodyPr>
          <a:lstStyle/>
          <a:p>
            <a:pPr algn="r"/>
            <a:r>
              <a:rPr lang="en-US" altLang="ja-JP" b="1" smtClean="0"/>
              <a:t>RP-170492</a:t>
            </a:r>
            <a:endParaRPr lang="en-US" altLang="ja-JP" b="1" dirty="0" smtClean="0"/>
          </a:p>
          <a:p>
            <a:r>
              <a:rPr lang="en-US" altLang="ja-JP" b="1" dirty="0" smtClean="0"/>
              <a:t>Agenda </a:t>
            </a:r>
            <a:r>
              <a:rPr lang="en-US" altLang="ja-JP" b="1" dirty="0"/>
              <a:t>item:</a:t>
            </a:r>
            <a:r>
              <a:rPr lang="en-US" altLang="ja-JP" dirty="0"/>
              <a:t>	</a:t>
            </a:r>
            <a:r>
              <a:rPr lang="it-IT" altLang="ja-JP" dirty="0" smtClean="0"/>
              <a:t>9.1</a:t>
            </a:r>
            <a:endParaRPr lang="ja-JP" altLang="ja-JP" dirty="0"/>
          </a:p>
          <a:p>
            <a:r>
              <a:rPr lang="en-US" altLang="ja-JP" b="1" dirty="0" smtClean="0"/>
              <a:t>Document </a:t>
            </a:r>
            <a:r>
              <a:rPr lang="en-US" altLang="ja-JP" b="1" dirty="0"/>
              <a:t>for:</a:t>
            </a:r>
            <a:r>
              <a:rPr lang="en-US" altLang="ja-JP" dirty="0"/>
              <a:t>	</a:t>
            </a:r>
            <a:r>
              <a:rPr lang="en-US" altLang="ja-JP" dirty="0" smtClean="0"/>
              <a:t>Approval</a:t>
            </a:r>
            <a:endParaRPr lang="ja-JP" altLang="en-US" dirty="0"/>
          </a:p>
        </p:txBody>
      </p:sp>
    </p:spTree>
    <p:extLst>
      <p:ext uri="{BB962C8B-B14F-4D97-AF65-F5344CB8AC3E}">
        <p14:creationId xmlns:p14="http://schemas.microsoft.com/office/powerpoint/2010/main" val="45381067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562074"/>
          </a:xfrm>
        </p:spPr>
        <p:txBody>
          <a:bodyPr>
            <a:normAutofit fontScale="90000"/>
          </a:bodyPr>
          <a:lstStyle/>
          <a:p>
            <a:r>
              <a:rPr kumimoji="1" lang="en-US" altLang="ja-JP" dirty="0" smtClean="0"/>
              <a:t>Guideline for URLLC in </a:t>
            </a:r>
            <a:r>
              <a:rPr kumimoji="1" lang="en-US" altLang="ja-JP" dirty="0" err="1" smtClean="0"/>
              <a:t>Rel</a:t>
            </a:r>
            <a:r>
              <a:rPr kumimoji="1" lang="en-US" altLang="ja-JP" dirty="0" smtClean="0"/>
              <a:t> 15</a:t>
            </a:r>
            <a:endParaRPr kumimoji="1" lang="ja-JP" altLang="en-US" dirty="0"/>
          </a:p>
        </p:txBody>
      </p:sp>
      <p:sp>
        <p:nvSpPr>
          <p:cNvPr id="3" name="コンテンツ プレースホルダー 2"/>
          <p:cNvSpPr>
            <a:spLocks noGrp="1"/>
          </p:cNvSpPr>
          <p:nvPr>
            <p:ph idx="1"/>
          </p:nvPr>
        </p:nvSpPr>
        <p:spPr>
          <a:xfrm>
            <a:off x="179512" y="1091877"/>
            <a:ext cx="8784976" cy="5361459"/>
          </a:xfrm>
        </p:spPr>
        <p:txBody>
          <a:bodyPr>
            <a:noAutofit/>
          </a:bodyPr>
          <a:lstStyle/>
          <a:p>
            <a:r>
              <a:rPr lang="en-US" altLang="ko-KR" sz="2000" dirty="0" smtClean="0"/>
              <a:t>URLLC is a key use case for 5G, being as an example an enabler for Industry 4.0</a:t>
            </a:r>
          </a:p>
          <a:p>
            <a:r>
              <a:rPr lang="en-US" altLang="ko-KR" sz="2000" dirty="0" smtClean="0"/>
              <a:t>URLLC has been addressed in the NR Study Items and, following the agreements reached, it appears that remaining issues can be addressed in Release 15 together with the required normative work</a:t>
            </a:r>
          </a:p>
          <a:p>
            <a:r>
              <a:rPr lang="en-US" altLang="ko-KR" sz="2000" dirty="0" smtClean="0"/>
              <a:t>It is proposed to ensure that URLLC performance requirements are met by Rel. 15 NR specifications</a:t>
            </a:r>
          </a:p>
          <a:p>
            <a:pPr lvl="1"/>
            <a:r>
              <a:rPr lang="en-US" sz="1600" dirty="0"/>
              <a:t>URLLC should be part of the NR WI together with </a:t>
            </a:r>
            <a:r>
              <a:rPr lang="en-US" sz="1600" dirty="0" err="1"/>
              <a:t>eMBB</a:t>
            </a:r>
            <a:endParaRPr lang="it-IT" sz="1600" dirty="0"/>
          </a:p>
          <a:p>
            <a:pPr lvl="1"/>
            <a:r>
              <a:rPr lang="en-US" sz="1600" dirty="0"/>
              <a:t>URLLC work plan should be split as follows:</a:t>
            </a:r>
            <a:endParaRPr lang="it-IT" sz="1600" dirty="0"/>
          </a:p>
          <a:p>
            <a:pPr lvl="2"/>
            <a:r>
              <a:rPr lang="en-US" sz="1600" dirty="0"/>
              <a:t>Low Latency Communication (i.e. mini-slot) by Dec 17</a:t>
            </a:r>
            <a:endParaRPr lang="it-IT" sz="1600" dirty="0"/>
          </a:p>
          <a:p>
            <a:pPr lvl="2"/>
            <a:r>
              <a:rPr lang="en-US" sz="1600"/>
              <a:t>Ultra Reliability by June 18</a:t>
            </a:r>
            <a:endParaRPr lang="en-US" altLang="ko-KR" sz="1600"/>
          </a:p>
          <a:p>
            <a:endParaRPr lang="en-US" altLang="ko-KR" sz="2000" dirty="0" smtClean="0"/>
          </a:p>
          <a:p>
            <a:endParaRPr lang="en-US" altLang="ko-KR" sz="2000" dirty="0" smtClean="0"/>
          </a:p>
          <a:p>
            <a:endParaRPr lang="en-US" altLang="ko-KR" sz="2000" dirty="0" smtClean="0"/>
          </a:p>
        </p:txBody>
      </p:sp>
    </p:spTree>
    <p:extLst>
      <p:ext uri="{BB962C8B-B14F-4D97-AF65-F5344CB8AC3E}">
        <p14:creationId xmlns:p14="http://schemas.microsoft.com/office/powerpoint/2010/main" val="321889723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1548</TotalTime>
  <Words>132</Words>
  <Application>Microsoft Office PowerPoint</Application>
  <PresentationFormat>Presentazione su schermo (4:3)</PresentationFormat>
  <Paragraphs>16</Paragraphs>
  <Slides>2</Slides>
  <Notes>0</Notes>
  <HiddenSlides>0</HiddenSlides>
  <MMClips>0</MMClips>
  <ScaleCrop>false</ScaleCrop>
  <HeadingPairs>
    <vt:vector size="4" baseType="variant">
      <vt:variant>
        <vt:lpstr>Tema</vt:lpstr>
      </vt:variant>
      <vt:variant>
        <vt:i4>1</vt:i4>
      </vt:variant>
      <vt:variant>
        <vt:lpstr>Titoli diapositive</vt:lpstr>
      </vt:variant>
      <vt:variant>
        <vt:i4>2</vt:i4>
      </vt:variant>
    </vt:vector>
  </HeadingPairs>
  <TitlesOfParts>
    <vt:vector size="3" baseType="lpstr">
      <vt:lpstr>Office テーマ</vt:lpstr>
      <vt:lpstr>URLLC in Rel 15</vt:lpstr>
      <vt:lpstr>Guideline for URLLC in Rel 15</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5498505</dc:creator>
  <cp:lastModifiedBy>Romano Giovanni</cp:lastModifiedBy>
  <cp:revision>150</cp:revision>
  <dcterms:created xsi:type="dcterms:W3CDTF">2017-01-10T15:55:54Z</dcterms:created>
  <dcterms:modified xsi:type="dcterms:W3CDTF">2017-02-28T13:42:06Z</dcterms:modified>
</cp:coreProperties>
</file>