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pPr/>
              <a:t>2017/2/28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Plan for FeD2D work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/>
              <a:t>LG Electronics, </a:t>
            </a:r>
            <a:r>
              <a:rPr lang="en-US" altLang="ja-JP" dirty="0" smtClean="0"/>
              <a:t>Huawei, Sony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</a:t>
            </a:r>
            <a:r>
              <a:rPr lang="en-US" altLang="ko-KR" b="1" dirty="0" smtClean="0">
                <a:latin typeface="Calibri" pitchFamily="34" charset="0"/>
              </a:rPr>
              <a:t>75</a:t>
            </a:r>
            <a:r>
              <a:rPr lang="en-US" altLang="ko-KR" b="1" dirty="0">
                <a:latin typeface="Calibri" pitchFamily="34" charset="0"/>
              </a:rPr>
              <a:t>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</a:t>
            </a:r>
            <a:r>
              <a:rPr lang="en-US" altLang="ko-KR" b="1" dirty="0" smtClean="0">
                <a:latin typeface="Calibri" pitchFamily="34" charset="0"/>
              </a:rPr>
              <a:t>    	RP-170327</a:t>
            </a:r>
          </a:p>
          <a:p>
            <a:r>
              <a:rPr lang="en-US" altLang="ko-KR" b="1" dirty="0" smtClean="0">
                <a:latin typeface="Calibri" pitchFamily="34" charset="0"/>
              </a:rPr>
              <a:t>Dubrovnik</a:t>
            </a:r>
            <a:r>
              <a:rPr lang="en-US" altLang="ko-KR" b="1" dirty="0">
                <a:latin typeface="Calibri" pitchFamily="34" charset="0"/>
              </a:rPr>
              <a:t>, Croatia, March 6 - 9, 2017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90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</a:t>
            </a:r>
            <a:r>
              <a:rPr lang="en-US" altLang="ko-KR">
                <a:latin typeface="Calibri" pitchFamily="34" charset="0"/>
              </a:rPr>
              <a:t>: </a:t>
            </a:r>
            <a:r>
              <a:rPr lang="en-US" altLang="ko-KR" smtClean="0">
                <a:latin typeface="Calibri" pitchFamily="34" charset="0"/>
              </a:rPr>
              <a:t>10.14.1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solidFill>
                  <a:srgbClr val="C00000"/>
                </a:solidFill>
              </a:rPr>
              <a:t>Status of FeD2D study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study on FeD2D in </a:t>
            </a:r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RP-161839 </a:t>
            </a:r>
            <a:r>
              <a:rPr lang="en-US" altLang="ko-KR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consists of two </a:t>
            </a:r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parts: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on layer 2 relay</a:t>
            </a:r>
          </a:p>
          <a:p>
            <a:pPr lvl="2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This part is led by RAN2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on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enhancement</a:t>
            </a:r>
          </a:p>
          <a:p>
            <a:pPr lvl="2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This part is mainly led by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</a:t>
            </a:r>
            <a:endParaRPr lang="en-US" altLang="ko-KR" sz="2400" dirty="0" smtClean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 </a:t>
            </a:r>
            <a:r>
              <a:rPr lang="en-US" altLang="ko-KR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is scheduled to be completed on June </a:t>
            </a:r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2017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 progress for layer 2 relay is good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(50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%).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 study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is expected to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be completed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on time.</a:t>
            </a:r>
            <a:endParaRPr lang="en-US" altLang="ko-KR" sz="2400" dirty="0" smtClean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study is </a:t>
            </a:r>
            <a:r>
              <a:rPr lang="en-US" altLang="ko-KR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scheduled to be completed on September 2017</a:t>
            </a:r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progress for </a:t>
            </a:r>
            <a:r>
              <a:rPr lang="en-US" altLang="ko-KR" sz="2000" dirty="0" err="1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enhancement is good (15 %)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study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is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expected to be completed on time.</a:t>
            </a:r>
          </a:p>
        </p:txBody>
      </p:sp>
    </p:spTree>
    <p:extLst>
      <p:ext uri="{BB962C8B-B14F-4D97-AF65-F5344CB8AC3E}">
        <p14:creationId xmlns:p14="http://schemas.microsoft.com/office/powerpoint/2010/main" val="279502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solidFill>
                  <a:srgbClr val="C00000"/>
                </a:solidFill>
              </a:rPr>
              <a:t>Plan for FeD2D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FeD2D WI is proposed to start from June 2017, with </a:t>
            </a:r>
            <a:r>
              <a:rPr lang="en-US" altLang="ko-KR" sz="2800" b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outcome of RAN2 study on layer 2 relay</a:t>
            </a:r>
            <a:r>
              <a:rPr lang="en-US" altLang="ko-KR" sz="2800" b="1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</a:p>
          <a:p>
            <a:pPr lvl="1"/>
            <a:r>
              <a:rPr lang="en-US" altLang="ko-KR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RAN2 should make SI conclusion on layer 2 relay until </a:t>
            </a:r>
            <a:r>
              <a:rPr lang="en-US" altLang="ko-KR" sz="240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June </a:t>
            </a:r>
            <a:r>
              <a:rPr lang="en-US" altLang="ko-KR" sz="240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2017.</a:t>
            </a:r>
            <a:endParaRPr lang="en-US" altLang="ko-KR" sz="24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RAN1 will start WI phase for </a:t>
            </a:r>
            <a:r>
              <a:rPr lang="en-US" altLang="ko-KR" sz="2400" dirty="0" err="1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sidelink</a:t>
            </a:r>
            <a:r>
              <a:rPr lang="en-US" altLang="ko-KR" sz="24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enhancement from September 2017.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57200" y="4699608"/>
            <a:ext cx="47628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FeD2D SI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3779912" y="5852490"/>
            <a:ext cx="4464496" cy="3600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REL-15 FeD2D WI</a:t>
            </a:r>
            <a:endParaRPr lang="ko-KR" altLang="en-US" dirty="0"/>
          </a:p>
        </p:txBody>
      </p:sp>
      <p:sp>
        <p:nvSpPr>
          <p:cNvPr id="11" name="이등변 삼각형 10"/>
          <p:cNvSpPr/>
          <p:nvPr/>
        </p:nvSpPr>
        <p:spPr>
          <a:xfrm>
            <a:off x="3707904" y="5060402"/>
            <a:ext cx="144016" cy="21815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189506" y="5281463"/>
            <a:ext cx="1243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Completion of</a:t>
            </a:r>
          </a:p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RAN2 study</a:t>
            </a:r>
            <a:endParaRPr lang="ko-KR" altLang="en-US" sz="1400" b="1" dirty="0">
              <a:solidFill>
                <a:srgbClr val="0070C0"/>
              </a:solidFill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457200" y="4409034"/>
            <a:ext cx="807524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3779912" y="433702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5220072" y="433702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8221116" y="433702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16483" y="4052290"/>
            <a:ext cx="926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/>
              <a:t>June 2017</a:t>
            </a:r>
            <a:endParaRPr lang="ko-KR" altLang="en-US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0" y="4050773"/>
            <a:ext cx="14064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/>
              <a:t>September 2017</a:t>
            </a:r>
            <a:endParaRPr lang="ko-KR" alt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749444" y="4042433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FF0000"/>
                </a:solidFill>
              </a:rPr>
              <a:t>June 2018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22" name="이등변 삼각형 21"/>
          <p:cNvSpPr/>
          <p:nvPr/>
        </p:nvSpPr>
        <p:spPr>
          <a:xfrm>
            <a:off x="5165411" y="5060402"/>
            <a:ext cx="144016" cy="21815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647013" y="5281463"/>
            <a:ext cx="1243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Completion of</a:t>
            </a:r>
          </a:p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RAN1 study</a:t>
            </a:r>
            <a:endParaRPr lang="ko-KR" altLang="en-US" sz="1400" b="1" dirty="0">
              <a:solidFill>
                <a:srgbClr val="0070C0"/>
              </a:solidFill>
            </a:endParaRPr>
          </a:p>
        </p:txBody>
      </p:sp>
      <p:sp>
        <p:nvSpPr>
          <p:cNvPr id="24" name="이등변 삼각형 23"/>
          <p:cNvSpPr/>
          <p:nvPr/>
        </p:nvSpPr>
        <p:spPr>
          <a:xfrm>
            <a:off x="3722246" y="6212530"/>
            <a:ext cx="144016" cy="21815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280440" y="6433591"/>
            <a:ext cx="10898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WI approval</a:t>
            </a:r>
            <a:endParaRPr lang="ko-KR" altLang="en-US" sz="1400" b="1" dirty="0">
              <a:solidFill>
                <a:srgbClr val="0070C0"/>
              </a:solidFill>
            </a:endParaRPr>
          </a:p>
        </p:txBody>
      </p:sp>
      <p:sp>
        <p:nvSpPr>
          <p:cNvPr id="28" name="이등변 삼각형 27"/>
          <p:cNvSpPr/>
          <p:nvPr/>
        </p:nvSpPr>
        <p:spPr>
          <a:xfrm>
            <a:off x="8162038" y="6209626"/>
            <a:ext cx="144016" cy="21815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624053" y="6430687"/>
            <a:ext cx="1282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0070C0"/>
                </a:solidFill>
              </a:rPr>
              <a:t>WI completion</a:t>
            </a:r>
            <a:endParaRPr lang="ko-KR" altLang="en-US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785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8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[1] RP-161839: SID </a:t>
            </a:r>
            <a:r>
              <a:rPr lang="en-US" altLang="ko-KR" sz="28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on further enhancements to LTE D2D, UE to network relays for </a:t>
            </a:r>
            <a:r>
              <a:rPr lang="en-US" altLang="ko-KR" sz="28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IoT</a:t>
            </a:r>
            <a:r>
              <a:rPr lang="en-US" altLang="ko-KR" sz="28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and </a:t>
            </a:r>
            <a:r>
              <a:rPr lang="en-US" altLang="ko-KR" sz="28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wearables</a:t>
            </a:r>
            <a:endParaRPr lang="en-US" altLang="ko-KR" sz="28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38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215</Words>
  <Application>Microsoft Office PowerPoint</Application>
  <PresentationFormat>화면 슬라이드 쇼(4:3)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맑은 고딕</vt:lpstr>
      <vt:lpstr>Arial</vt:lpstr>
      <vt:lpstr>Calibri</vt:lpstr>
      <vt:lpstr>Tahoma</vt:lpstr>
      <vt:lpstr>Office ​​テーマ</vt:lpstr>
      <vt:lpstr>Plan for FeD2D work</vt:lpstr>
      <vt:lpstr>Status of FeD2D study</vt:lpstr>
      <vt:lpstr>Plan for FeD2D work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LG</dc:creator>
  <cp:lastModifiedBy>LEE Young Dae/Advanced Communication Standard Team(youngdae.lee@lge.com)</cp:lastModifiedBy>
  <cp:revision>68</cp:revision>
  <dcterms:created xsi:type="dcterms:W3CDTF">2016-10-06T11:44:35Z</dcterms:created>
  <dcterms:modified xsi:type="dcterms:W3CDTF">2017-02-28T10:54:43Z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1481103273</vt:lpwstr>
  </property>
</Properties>
</file>