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44" autoAdjust="0"/>
    <p:restoredTop sz="91591" autoAdjust="0"/>
  </p:normalViewPr>
  <p:slideViewPr>
    <p:cSldViewPr>
      <p:cViewPr varScale="1">
        <p:scale>
          <a:sx n="97" d="100"/>
          <a:sy n="97" d="100"/>
        </p:scale>
        <p:origin x="34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808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2016/12/8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</a:t>
            </a:r>
            <a:r>
              <a:rPr lang="en-US" altLang="ja-JP" sz="4000" dirty="0" err="1" smtClean="0"/>
              <a:t>Ues</a:t>
            </a:r>
            <a:r>
              <a:rPr lang="en-US" altLang="ja-JP" sz="4000" dirty="0" smtClean="0"/>
              <a:t> based on Cat.1 with 1 Rx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smtClean="0"/>
              <a:t>Qualcomm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74</a:t>
            </a:r>
            <a:endParaRPr lang="ja-JP" altLang="ja-JP" dirty="0"/>
          </a:p>
          <a:p>
            <a:r>
              <a:rPr lang="en-GB" altLang="ja-JP" b="1" dirty="0" smtClean="0"/>
              <a:t>Vienna, Austria, 5 </a:t>
            </a:r>
            <a:r>
              <a:rPr lang="en-GB" altLang="ja-JP" b="1" dirty="0"/>
              <a:t>- </a:t>
            </a:r>
            <a:r>
              <a:rPr lang="en-GB" altLang="ja-JP" b="1" dirty="0" smtClean="0"/>
              <a:t>8 December </a:t>
            </a:r>
            <a:r>
              <a:rPr lang="en-GB" altLang="ja-JP" b="1" dirty="0"/>
              <a:t>2016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RP-162569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a new UE category for the devices based on Category 1 with single receiver</a:t>
            </a:r>
          </a:p>
          <a:p>
            <a:r>
              <a:rPr lang="en-US" dirty="0" smtClean="0"/>
              <a:t>Introduce related signaling in Rel. 13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ossibility of early implementation without requiring updates for earlier release networks and release to be discussed in RAN2#97 and decided in RAN#75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8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8096</TotalTime>
  <Words>73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テーマ</vt:lpstr>
      <vt:lpstr>WF on Ues based on Cat.1 with 1 Rx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vgheorgh@qti.qualcomm.com</dc:creator>
  <cp:lastModifiedBy>Valentin Gheorghiu</cp:lastModifiedBy>
  <cp:revision>225</cp:revision>
  <dcterms:created xsi:type="dcterms:W3CDTF">2015-02-03T00:53:02Z</dcterms:created>
  <dcterms:modified xsi:type="dcterms:W3CDTF">2016-12-08T11:16:28Z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