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33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for progress </a:t>
            </a:r>
            <a:r>
              <a:rPr kumimoji="1" lang="en-US" altLang="ja-JP" dirty="0" smtClean="0"/>
              <a:t>of R14 LTE V2X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ja-JP" dirty="0" smtClean="0"/>
          </a:p>
          <a:p>
            <a:r>
              <a:rPr lang="en-US" altLang="ja-JP" dirty="0" smtClean="0"/>
              <a:t>LG </a:t>
            </a:r>
            <a:r>
              <a:rPr lang="en-US" altLang="ja-JP" dirty="0" smtClean="0"/>
              <a:t>Electronics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Meeting #74	</a:t>
            </a:r>
            <a:r>
              <a:rPr lang="en-US" altLang="ko-KR" b="1" dirty="0" smtClean="0">
                <a:latin typeface="Calibri" pitchFamily="34" charset="0"/>
              </a:rPr>
              <a:t>                  </a:t>
            </a:r>
            <a:r>
              <a:rPr lang="en-US" altLang="ko-KR" b="1" dirty="0">
                <a:latin typeface="Calibri" pitchFamily="34" charset="0"/>
              </a:rPr>
              <a:t>				    </a:t>
            </a:r>
            <a:r>
              <a:rPr lang="en-US" altLang="ko-KR" b="1" dirty="0" smtClean="0">
                <a:latin typeface="Calibri" pitchFamily="34" charset="0"/>
              </a:rPr>
              <a:t>RP-162568</a:t>
            </a:r>
            <a:endParaRPr lang="en-US" altLang="ko-KR" b="1" dirty="0" smtClean="0">
              <a:latin typeface="Calibri" pitchFamily="34" charset="0"/>
            </a:endParaRPr>
          </a:p>
          <a:p>
            <a:r>
              <a:rPr lang="en-US" altLang="ko-KR" b="1" dirty="0" smtClean="0">
                <a:latin typeface="Calibri" pitchFamily="34" charset="0"/>
              </a:rPr>
              <a:t>Vienna</a:t>
            </a:r>
            <a:r>
              <a:rPr lang="en-US" altLang="ko-KR" b="1" dirty="0">
                <a:latin typeface="Calibri" pitchFamily="34" charset="0"/>
              </a:rPr>
              <a:t>, Austria, December 5 - 8, 2016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904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10.4.14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WF</a:t>
            </a:r>
            <a:r>
              <a:rPr kumimoji="1" lang="en-US" altLang="ja-JP" dirty="0" smtClean="0"/>
              <a:t> </a:t>
            </a:r>
            <a:r>
              <a:rPr kumimoji="1" lang="en-US" altLang="ja-JP" dirty="0" smtClean="0"/>
              <a:t>for </a:t>
            </a:r>
            <a:r>
              <a:rPr kumimoji="1" lang="en-US" altLang="ja-JP" dirty="0" smtClean="0"/>
              <a:t>V2X progress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latinLnBrk="1"/>
            <a:r>
              <a:rPr lang="en-GB" altLang="ko-KR" dirty="0" smtClean="0"/>
              <a:t>In addition to RP-162505, the followings are proposed for WF of LTE V2X in RAN2:</a:t>
            </a:r>
            <a:endParaRPr lang="en-GB" altLang="ko-KR" dirty="0" smtClean="0"/>
          </a:p>
          <a:p>
            <a:pPr lvl="1" latinLnBrk="1"/>
            <a:r>
              <a:rPr lang="en-GB" altLang="ko-KR" dirty="0" smtClean="0"/>
              <a:t>A lower priority is additionally given to the objective 5 (path switching between </a:t>
            </a:r>
            <a:r>
              <a:rPr lang="en-GB" altLang="ko-KR" dirty="0" err="1" smtClean="0"/>
              <a:t>Uu</a:t>
            </a:r>
            <a:r>
              <a:rPr lang="en-GB" altLang="ko-KR" dirty="0" smtClean="0"/>
              <a:t> and PC5) from RAN2 perspective.</a:t>
            </a:r>
            <a:endParaRPr lang="ko-KR" altLang="ko-KR" sz="2000" dirty="0" smtClean="0"/>
          </a:p>
          <a:p>
            <a:pPr lvl="2" latinLnBrk="1"/>
            <a:r>
              <a:rPr lang="en-GB" altLang="ko-KR" dirty="0" smtClean="0"/>
              <a:t>If the total TU allocated to LTE V2X (i.e. </a:t>
            </a:r>
            <a:r>
              <a:rPr lang="en-GB" altLang="ko-KR" dirty="0" smtClean="0"/>
              <a:t>4 TUs) is consumed, the objective 5 will not be discussed in RAN2. </a:t>
            </a:r>
          </a:p>
          <a:p>
            <a:pPr lvl="2" latinLnBrk="1"/>
            <a:r>
              <a:rPr lang="en-GB" altLang="ko-KR" dirty="0" smtClean="0"/>
              <a:t>This does not require WID revision.</a:t>
            </a:r>
          </a:p>
          <a:p>
            <a:pPr lvl="1" latinLnBrk="1"/>
            <a:r>
              <a:rPr lang="en-GB" altLang="ko-KR" dirty="0" smtClean="0"/>
              <a:t>A</a:t>
            </a:r>
            <a:r>
              <a:rPr lang="en-US" altLang="ko-KR" dirty="0" err="1" smtClean="0"/>
              <a:t>pprove</a:t>
            </a:r>
            <a:r>
              <a:rPr lang="en-US" altLang="ko-KR" dirty="0" smtClean="0"/>
              <a:t> </a:t>
            </a:r>
            <a:r>
              <a:rPr lang="en-GB" altLang="ko-KR" dirty="0" smtClean="0"/>
              <a:t>the revised WID in RP-162519 which was previously noted.</a:t>
            </a:r>
            <a:endParaRPr lang="en-GB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795022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</TotalTime>
  <Words>108</Words>
  <Application>Microsoft Office PowerPoint</Application>
  <PresentationFormat>화면 슬라이드 쇼(4:3)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ＭＳ Ｐゴシック</vt:lpstr>
      <vt:lpstr>맑은 고딕</vt:lpstr>
      <vt:lpstr>Arial</vt:lpstr>
      <vt:lpstr>Calibri</vt:lpstr>
      <vt:lpstr>Office ​​テーマ</vt:lpstr>
      <vt:lpstr>WF for progress of R14 LTE V2X</vt:lpstr>
      <vt:lpstr>WF for V2X progress</vt:lpstr>
    </vt:vector>
  </TitlesOfParts>
  <Company>株式会社エヌ・ティ・ティ・ドコモ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</dc:creator>
  <cp:lastModifiedBy>LEE Young Dae/Advanced Communication Standard Team(youngdae.lee@lge.com)</cp:lastModifiedBy>
  <cp:revision>56</cp:revision>
  <dcterms:created xsi:type="dcterms:W3CDTF">2016-10-06T11:44:35Z</dcterms:created>
  <dcterms:modified xsi:type="dcterms:W3CDTF">2016-12-08T10:35:01Z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1481103273</vt:lpwstr>
  </property>
</Properties>
</file>