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588" autoAdjust="0"/>
    <p:restoredTop sz="90879" autoAdjust="0"/>
  </p:normalViewPr>
  <p:slideViewPr>
    <p:cSldViewPr>
      <p:cViewPr>
        <p:scale>
          <a:sx n="90" d="100"/>
          <a:sy n="90" d="100"/>
        </p:scale>
        <p:origin x="-816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8E5593-2E1A-4612-9666-F926E10063B7}" type="datetimeFigureOut">
              <a:rPr lang="en-US" smtClean="0"/>
              <a:pPr/>
              <a:t>12/8/2016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537A60-99E6-47A1-8215-A413482417B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6343808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537A60-99E6-47A1-8215-A413482417B1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537A60-99E6-47A1-8215-A413482417B1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BDFB43-CBC7-4F91-945E-CA8475DE64A9}" type="datetime1">
              <a:rPr lang="en-US" smtClean="0"/>
              <a:pPr/>
              <a:t>12/8/2016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1FC61-2DA9-4516-82C8-66D06791A3BF}" type="datetime1">
              <a:rPr lang="en-US" smtClean="0"/>
              <a:pPr/>
              <a:t>12/8/2016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5DA6B-618D-44AB-97C5-4ADD5EC3978D}" type="datetime1">
              <a:rPr lang="en-US" smtClean="0"/>
              <a:pPr/>
              <a:t>12/8/2016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8FDE79-95D3-4734-AF0D-E9016EDC2ECA}" type="datetime1">
              <a:rPr lang="en-US" smtClean="0"/>
              <a:pPr/>
              <a:t>12/8/2016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5F69CB-F59F-4FAF-B447-4AC28BA38591}" type="datetime1">
              <a:rPr lang="en-US" smtClean="0"/>
              <a:pPr/>
              <a:t>12/8/2016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34109D-FE3D-4AFD-B42E-878DD4C08FBC}" type="datetime1">
              <a:rPr lang="en-US" smtClean="0"/>
              <a:pPr/>
              <a:t>12/8/2016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D5FAD0-56C1-496A-A5A8-5CCE41A5CB87}" type="datetime1">
              <a:rPr lang="en-US" smtClean="0"/>
              <a:pPr/>
              <a:t>12/8/2016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131E30-7546-46C2-BCE2-A7D50820AE97}" type="datetime1">
              <a:rPr lang="en-US" smtClean="0"/>
              <a:pPr/>
              <a:t>12/8/2016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BFD62C-1B34-4EC0-BD8B-D7F3056F5287}" type="datetime1">
              <a:rPr lang="en-US" smtClean="0"/>
              <a:pPr/>
              <a:t>12/8/2016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ED4DA-ED56-4F50-948E-C175EEDBD544}" type="datetime1">
              <a:rPr lang="en-US" smtClean="0"/>
              <a:pPr/>
              <a:t>12/8/2016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B447D-984C-4C31-98D0-3DF5C5058A46}" type="datetime1">
              <a:rPr lang="en-US" smtClean="0"/>
              <a:pPr/>
              <a:t>12/8/2016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78A9A1-9E32-47C8-83E2-DAE063F15653}" type="datetime1">
              <a:rPr lang="en-US" smtClean="0"/>
              <a:pPr/>
              <a:t>12/8/2016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WF on non-orthogonal multiple access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ZTE,</a:t>
            </a:r>
            <a:r>
              <a:rPr lang="en-US" altLang="zh-CN" dirty="0" smtClean="0">
                <a:solidFill>
                  <a:schemeClr val="tx1"/>
                </a:solidFill>
              </a:rPr>
              <a:t> ZTE Microelectronics,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smtClean="0">
                <a:solidFill>
                  <a:schemeClr val="tx1"/>
                </a:solidFill>
              </a:rPr>
              <a:t>CATR,CATT,CMCC,NTT DOCOMO,OPPO, China </a:t>
            </a:r>
            <a:r>
              <a:rPr lang="en-US" dirty="0" err="1" smtClean="0">
                <a:solidFill>
                  <a:schemeClr val="tx1"/>
                </a:solidFill>
              </a:rPr>
              <a:t>Telecom,vivo,NETAS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</a:t>
            </a:fld>
            <a:endParaRPr 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304800" y="212636"/>
            <a:ext cx="85344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en-GB" altLang="ko-KR" sz="2400" dirty="0">
                <a:latin typeface="Calibri" pitchFamily="34" charset="0"/>
                <a:cs typeface="Times New Roman" pitchFamily="18" charset="0"/>
              </a:rPr>
              <a:t>3GPP TSG RAN </a:t>
            </a:r>
            <a:r>
              <a:rPr lang="en-GB" altLang="ko-KR" sz="2400" dirty="0" smtClean="0">
                <a:latin typeface="Calibri" pitchFamily="34" charset="0"/>
                <a:cs typeface="Times New Roman" pitchFamily="18" charset="0"/>
              </a:rPr>
              <a:t>#74</a:t>
            </a:r>
            <a:r>
              <a:rPr lang="en-GB" altLang="ko-KR" sz="2400" dirty="0">
                <a:latin typeface="Calibri" pitchFamily="34" charset="0"/>
                <a:cs typeface="Times New Roman" pitchFamily="18" charset="0"/>
              </a:rPr>
              <a:t>				      </a:t>
            </a:r>
            <a:r>
              <a:rPr lang="en-GB" altLang="ko-KR" sz="2400" dirty="0" smtClean="0">
                <a:latin typeface="Calibri" pitchFamily="34" charset="0"/>
                <a:cs typeface="Times New Roman" pitchFamily="18" charset="0"/>
              </a:rPr>
              <a:t>RP-1</a:t>
            </a:r>
            <a:r>
              <a:rPr lang="en-US" altLang="ko-KR" sz="2400" smtClean="0">
                <a:latin typeface="Calibri" pitchFamily="34" charset="0"/>
                <a:cs typeface="Times New Roman" pitchFamily="18" charset="0"/>
              </a:rPr>
              <a:t>62565</a:t>
            </a:r>
            <a:endParaRPr lang="en-US" altLang="zh-CN" sz="2400" dirty="0">
              <a:latin typeface="Calibri" pitchFamily="34" charset="0"/>
              <a:ea typeface="Malgun Gothic" pitchFamily="50" charset="-127"/>
              <a:cs typeface="Times New Roman" pitchFamily="18" charset="0"/>
            </a:endParaRPr>
          </a:p>
          <a:p>
            <a:pPr eaLnBrk="0" hangingPunct="0"/>
            <a:r>
              <a:rPr lang="en-US" altLang="ko-KR" sz="2400" dirty="0" smtClean="0">
                <a:latin typeface="Calibri" pitchFamily="34" charset="0"/>
                <a:cs typeface="Times New Roman" pitchFamily="18" charset="0"/>
              </a:rPr>
              <a:t>Vienna, Austria</a:t>
            </a:r>
          </a:p>
          <a:p>
            <a:pPr eaLnBrk="0" hangingPunct="0"/>
            <a:r>
              <a:rPr lang="en-US" altLang="ko-KR" sz="2400" dirty="0" smtClean="0">
                <a:latin typeface="Calibri" pitchFamily="34" charset="0"/>
                <a:cs typeface="Times New Roman" pitchFamily="18" charset="0"/>
              </a:rPr>
              <a:t>5</a:t>
            </a:r>
            <a:r>
              <a:rPr lang="en-US" altLang="ko-KR" sz="2400" baseline="30000" dirty="0" smtClean="0">
                <a:latin typeface="Calibri" pitchFamily="34" charset="0"/>
                <a:cs typeface="Times New Roman" pitchFamily="18" charset="0"/>
              </a:rPr>
              <a:t>th</a:t>
            </a:r>
            <a:r>
              <a:rPr lang="en-US" altLang="ko-KR" sz="2400" dirty="0" smtClean="0">
                <a:latin typeface="Calibri" pitchFamily="34" charset="0"/>
                <a:cs typeface="Times New Roman" pitchFamily="18" charset="0"/>
              </a:rPr>
              <a:t> – 8</a:t>
            </a:r>
            <a:r>
              <a:rPr lang="en-US" altLang="ko-KR" sz="2400" baseline="30000" dirty="0" smtClean="0">
                <a:latin typeface="Calibri" pitchFamily="34" charset="0"/>
                <a:cs typeface="Times New Roman" pitchFamily="18" charset="0"/>
              </a:rPr>
              <a:t>th</a:t>
            </a:r>
            <a:r>
              <a:rPr lang="en-US" altLang="ko-KR" sz="2400" dirty="0" smtClean="0">
                <a:latin typeface="Calibri" pitchFamily="34" charset="0"/>
                <a:cs typeface="Times New Roman" pitchFamily="18" charset="0"/>
              </a:rPr>
              <a:t>  December 2016</a:t>
            </a:r>
            <a:endParaRPr lang="en-GB" altLang="ko-KR" sz="2400" dirty="0"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381000" y="1447800"/>
            <a:ext cx="27432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ko-KR" dirty="0"/>
              <a:t>Agenda item: </a:t>
            </a:r>
            <a:r>
              <a:rPr lang="en-US" altLang="ko-KR" dirty="0" smtClean="0"/>
              <a:t>9.1</a:t>
            </a:r>
            <a:endParaRPr lang="en-US" altLang="ko-KR" dirty="0"/>
          </a:p>
          <a:p>
            <a:r>
              <a:rPr lang="en-US" altLang="ko-KR" dirty="0"/>
              <a:t>Document for </a:t>
            </a:r>
            <a:r>
              <a:rPr lang="en-US" altLang="ko-KR" dirty="0" smtClean="0"/>
              <a:t>decision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44562"/>
          </a:xfrm>
        </p:spPr>
        <p:txBody>
          <a:bodyPr/>
          <a:lstStyle/>
          <a:p>
            <a:r>
              <a:rPr lang="en-US" altLang="zh-CN" dirty="0" smtClean="0"/>
              <a:t>Proposals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754563"/>
          </a:xfrm>
        </p:spPr>
        <p:txBody>
          <a:bodyPr>
            <a:noAutofit/>
          </a:bodyPr>
          <a:lstStyle/>
          <a:p>
            <a:pPr marL="342900" lvl="1" indent="-342900">
              <a:buFont typeface="Arial" pitchFamily="34" charset="0"/>
              <a:buChar char="•"/>
            </a:pPr>
            <a:r>
              <a:rPr lang="en-US" altLang="zh-CN" sz="2400" dirty="0" smtClean="0"/>
              <a:t>Non-orthogonal multiple access for NR will be studied in Rel-15 time frame for </a:t>
            </a:r>
            <a:r>
              <a:rPr lang="en-US" altLang="zh-CN" sz="2400" dirty="0" err="1" smtClean="0"/>
              <a:t>eMBB</a:t>
            </a:r>
            <a:r>
              <a:rPr lang="en-US" altLang="zh-CN" sz="2400" dirty="0" smtClean="0"/>
              <a:t>, URLLC, and </a:t>
            </a:r>
            <a:r>
              <a:rPr lang="en-US" altLang="zh-CN" sz="2400" dirty="0" err="1" smtClean="0"/>
              <a:t>mMTC</a:t>
            </a:r>
            <a:endParaRPr lang="en-US" altLang="zh-CN" sz="2400" dirty="0" smtClean="0"/>
          </a:p>
          <a:p>
            <a:pPr marL="342900" lvl="1" indent="-342900">
              <a:buFont typeface="Arial" pitchFamily="34" charset="0"/>
              <a:buChar char="•"/>
            </a:pPr>
            <a:r>
              <a:rPr lang="en-US" altLang="zh-CN" sz="2400" dirty="0" smtClean="0"/>
              <a:t>It can be decided by the end of the study item(s) in R15 whether the technique(s) would be specified for NR.</a:t>
            </a:r>
          </a:p>
          <a:p>
            <a:pPr marL="342900" lvl="1" indent="-342900">
              <a:buNone/>
            </a:pPr>
            <a:endParaRPr lang="en-US" altLang="zh-CN" sz="2400" dirty="0" smtClean="0"/>
          </a:p>
          <a:p>
            <a:pPr lvl="1">
              <a:buNone/>
            </a:pPr>
            <a:endParaRPr lang="en-US" altLang="zh-CN" sz="2400" dirty="0" smtClean="0"/>
          </a:p>
          <a:p>
            <a:pPr lvl="1">
              <a:buNone/>
            </a:pP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15946</TotalTime>
  <Words>75</Words>
  <Application>Microsoft Office PowerPoint</Application>
  <PresentationFormat>全屏显示(4:3)</PresentationFormat>
  <Paragraphs>15</Paragraphs>
  <Slides>2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Office Theme</vt:lpstr>
      <vt:lpstr>WF on non-orthogonal multiple access</vt:lpstr>
      <vt:lpstr>Proposals</vt:lpstr>
    </vt:vector>
  </TitlesOfParts>
  <Company>CMCC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RAN1#84b CMCC 5G contributions</dc:title>
  <dc:creator>Sen;Jiqing</dc:creator>
  <cp:lastModifiedBy>10001957</cp:lastModifiedBy>
  <cp:revision>302</cp:revision>
  <dcterms:created xsi:type="dcterms:W3CDTF">2006-08-16T00:00:00Z</dcterms:created>
  <dcterms:modified xsi:type="dcterms:W3CDTF">2016-12-08T09:47:56Z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1460371898</vt:lpwstr>
  </property>
</Properties>
</file>