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0" autoAdjust="0"/>
    <p:restoredTop sz="93528" autoAdjust="0"/>
  </p:normalViewPr>
  <p:slideViewPr>
    <p:cSldViewPr snapToGrid="0">
      <p:cViewPr varScale="1">
        <p:scale>
          <a:sx n="60" d="100"/>
          <a:sy n="60" d="100"/>
        </p:scale>
        <p:origin x="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A034A-5F3B-45FB-8483-0B893777C9D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2EA2D-2D04-4FBB-88B9-8FE92638A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17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2EA2D-2D04-4FBB-88B9-8FE92638AE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81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14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03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23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90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27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70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02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8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1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36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38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</a:t>
            </a:r>
            <a:br>
              <a:rPr lang="en-US" dirty="0"/>
            </a:br>
            <a:r>
              <a:rPr lang="en-US" dirty="0" err="1"/>
              <a:t>mMTC</a:t>
            </a:r>
            <a:r>
              <a:rPr lang="en-US" dirty="0"/>
              <a:t> NR in Rel-15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80606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/>
              <a:t>Ericsson, Intel, Softbank, Qualcomm, CMCC, Vodafone, ATT, Nokia, Verizon, Telecom Italia, </a:t>
            </a:r>
            <a:r>
              <a:rPr lang="en-US" dirty="0" err="1"/>
              <a:t>Mediatek</a:t>
            </a:r>
            <a:r>
              <a:rPr lang="en-US" dirty="0"/>
              <a:t>, Deutsche Telekom, BT, </a:t>
            </a:r>
            <a:r>
              <a:rPr lang="en-US" dirty="0" err="1"/>
              <a:t>Sequans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LG Electronic, NTT </a:t>
            </a:r>
            <a:r>
              <a:rPr lang="en-US" dirty="0" err="1"/>
              <a:t>Docomo</a:t>
            </a:r>
            <a:r>
              <a:rPr lang="en-US" dirty="0"/>
              <a:t>, Samsung, T-Mobile US</a:t>
            </a:r>
          </a:p>
        </p:txBody>
      </p:sp>
      <p:sp>
        <p:nvSpPr>
          <p:cNvPr id="6" name="Subtitle 6"/>
          <p:cNvSpPr>
            <a:spLocks noGrp="1"/>
          </p:cNvSpPr>
          <p:nvPr/>
        </p:nvSpPr>
        <p:spPr bwMode="auto">
          <a:xfrm>
            <a:off x="9557694" y="0"/>
            <a:ext cx="2634306" cy="62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charset="0"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RP-162560</a:t>
            </a: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205150" y="337287"/>
            <a:ext cx="3917672" cy="138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RAN#74, Vienna, Austria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Dec. 5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– 8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2016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Agenda item: 9.1</a:t>
            </a:r>
          </a:p>
        </p:txBody>
      </p:sp>
    </p:spTree>
    <p:extLst>
      <p:ext uri="{BB962C8B-B14F-4D97-AF65-F5344CB8AC3E}">
        <p14:creationId xmlns:p14="http://schemas.microsoft.com/office/powerpoint/2010/main" val="333484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SI on dedicated </a:t>
            </a:r>
            <a:r>
              <a:rPr lang="en-US" dirty="0" err="1"/>
              <a:t>mMTC</a:t>
            </a:r>
            <a:r>
              <a:rPr lang="en-US" dirty="0"/>
              <a:t> optimizations is not among the prioritized SI(s) for approval in Mar./Jun./Sep. 2017</a:t>
            </a:r>
          </a:p>
          <a:p>
            <a:r>
              <a:rPr lang="en-US" dirty="0"/>
              <a:t>3GPP’s IMT-2020 self-evaluations towards </a:t>
            </a:r>
            <a:r>
              <a:rPr lang="en-US" dirty="0" err="1"/>
              <a:t>mMTC</a:t>
            </a:r>
            <a:r>
              <a:rPr lang="en-US" dirty="0"/>
              <a:t> requirements will assess NB-</a:t>
            </a:r>
            <a:r>
              <a:rPr lang="en-US" dirty="0" err="1"/>
              <a:t>IoT</a:t>
            </a:r>
            <a:r>
              <a:rPr lang="en-US" dirty="0"/>
              <a:t> and/or LTE </a:t>
            </a:r>
            <a:r>
              <a:rPr lang="en-US" dirty="0" err="1"/>
              <a:t>eMTC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4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Widescreen</PresentationFormat>
  <Paragraphs>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mMTC NR in Rel-15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in Rel-15</dc:title>
  <dc:creator>Christian Hoymann</dc:creator>
  <cp:lastModifiedBy>Christian Hoymann</cp:lastModifiedBy>
  <cp:revision>37</cp:revision>
  <dcterms:created xsi:type="dcterms:W3CDTF">2016-12-06T08:17:27Z</dcterms:created>
  <dcterms:modified xsi:type="dcterms:W3CDTF">2016-12-08T09:32:00Z</dcterms:modified>
</cp:coreProperties>
</file>