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5.xml" ContentType="application/vnd.openxmlformats-officedocument.theme+xml"/>
  <Override PartName="/ppt/tags/tag3.xml" ContentType="application/vnd.openxmlformats-officedocument.presentationml.tags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6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7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5" r:id="rId4"/>
    <p:sldMasterId id="2147483767" r:id="rId5"/>
    <p:sldMasterId id="2147483777" r:id="rId6"/>
    <p:sldMasterId id="2147483788" r:id="rId7"/>
    <p:sldMasterId id="2147483799" r:id="rId8"/>
    <p:sldMasterId id="2147483810" r:id="rId9"/>
    <p:sldMasterId id="2147483821" r:id="rId10"/>
    <p:sldMasterId id="2147483832" r:id="rId11"/>
  </p:sldMasterIdLst>
  <p:notesMasterIdLst>
    <p:notesMasterId r:id="rId14"/>
  </p:notesMasterIdLst>
  <p:handoutMasterIdLst>
    <p:handoutMasterId r:id="rId15"/>
  </p:handoutMasterIdLst>
  <p:sldIdLst>
    <p:sldId id="374" r:id="rId12"/>
    <p:sldId id="397" r:id="rId13"/>
  </p:sldIdLst>
  <p:sldSz cx="9144000" cy="5143500" type="screen16x9"/>
  <p:notesSz cx="6797675" cy="9872663"/>
  <p:custDataLst>
    <p:tags r:id="rId16"/>
  </p:custDataLst>
  <p:defaultTextStyle>
    <a:defPPr>
      <a:defRPr lang="en-GB"/>
    </a:defPPr>
    <a:lvl1pPr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1pPr>
    <a:lvl2pPr marL="355600" indent="101600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2pPr>
    <a:lvl3pPr marL="712788" indent="201613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3pPr>
    <a:lvl4pPr marL="1068388" indent="303213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4pPr>
    <a:lvl5pPr marL="1425575" indent="403225" algn="l" defTabSz="712788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Helvetica 75" pitchFamily="34" charset="0"/>
        <a:ea typeface="ＭＳ Ｐゴシック" pitchFamily="34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odèle Orange" id="{72A0C14C-6D8C-461B-AE2F-1214D784C8B2}">
          <p14:sldIdLst>
            <p14:sldId id="374"/>
            <p14:sldId id="397"/>
          </p14:sldIdLst>
        </p14:section>
        <p14:section name="exemple de présentation type" id="{F43484D3-9E52-4095-9904-499B263F3701}">
          <p14:sldIdLst/>
        </p14:section>
        <p14:section name="Palette de couleur" id="{940306AE-76D2-4AAC-A312-B653B41623A3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DC00"/>
    <a:srgbClr val="595959"/>
    <a:srgbClr val="4BB4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882" autoAdjust="0"/>
    <p:restoredTop sz="95702" autoAdjust="0"/>
  </p:normalViewPr>
  <p:slideViewPr>
    <p:cSldViewPr>
      <p:cViewPr>
        <p:scale>
          <a:sx n="80" d="100"/>
          <a:sy n="80" d="100"/>
        </p:scale>
        <p:origin x="-1524" y="-348"/>
      </p:cViewPr>
      <p:guideLst>
        <p:guide orient="horz" pos="3029"/>
        <p:guide orient="horz" pos="2603"/>
        <p:guide orient="horz" pos="2816"/>
        <p:guide orient="horz" pos="607"/>
        <p:guide orient="horz" pos="822"/>
        <p:guide orient="horz" pos="2394"/>
        <p:guide orient="horz" pos="1723"/>
        <p:guide orient="horz" pos="1935"/>
        <p:guide orient="horz" pos="216"/>
        <p:guide pos="5550"/>
        <p:guide pos="214"/>
        <p:guide pos="2775"/>
        <p:guide pos="2985"/>
        <p:guide pos="3888"/>
        <p:guide pos="4100"/>
        <p:guide pos="1877"/>
        <p:guide pos="166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56" d="100"/>
          <a:sy n="56" d="100"/>
        </p:scale>
        <p:origin x="-2580" y="-84"/>
      </p:cViewPr>
      <p:guideLst>
        <p:guide orient="horz" pos="3110"/>
        <p:guide pos="2142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2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1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Master" Target="slideMasters/slideMaster7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CC824B-B566-4F9E-8E0B-192AC83AB3F4}" type="datetimeFigureOut">
              <a:rPr lang="en-GB" smtClean="0"/>
              <a:t>08/12/2016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736DA5-BA0A-4CEF-99A9-08EBC715466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17269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35075"/>
            <a:ext cx="592137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51219"/>
            <a:ext cx="5438140" cy="3887361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 smtClean="0"/>
              <a:t>Click to edit Master text styles</a:t>
            </a:r>
          </a:p>
          <a:p>
            <a:pPr lvl="1"/>
            <a:r>
              <a:rPr lang="en-GB" altLang="en-US" dirty="0" smtClean="0"/>
              <a:t>Second level</a:t>
            </a:r>
          </a:p>
          <a:p>
            <a:pPr lvl="2"/>
            <a:r>
              <a:rPr lang="en-GB" altLang="en-US" dirty="0" smtClean="0"/>
              <a:t>Third level</a:t>
            </a:r>
          </a:p>
          <a:p>
            <a:pPr lvl="3"/>
            <a:r>
              <a:rPr lang="en-GB" altLang="en-US" dirty="0" smtClean="0"/>
              <a:t>Fourth level</a:t>
            </a:r>
          </a:p>
          <a:p>
            <a:pPr lvl="4"/>
            <a:r>
              <a:rPr lang="en-GB" altLang="en-US" dirty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705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indent="0" algn="l" defTabSz="712788" rtl="0" fontAlgn="base">
      <a:spcBef>
        <a:spcPct val="30000"/>
      </a:spcBef>
      <a:spcAft>
        <a:spcPct val="0"/>
      </a:spcAft>
      <a:buFont typeface="Wingdings" panose="05000000000000000000" pitchFamily="2" charset="2"/>
      <a:buNone/>
      <a:defRPr sz="900" kern="1200">
        <a:solidFill>
          <a:schemeClr val="tx1"/>
        </a:solidFill>
        <a:latin typeface="Helvetica 75 Bold" panose="020B0804020202020204" pitchFamily="34" charset="0"/>
        <a:ea typeface="ＭＳ Ｐゴシック" pitchFamily="34" charset="-128"/>
        <a:cs typeface="+mn-cs"/>
      </a:defRPr>
    </a:lvl1pPr>
    <a:lvl2pPr marL="114300" indent="-114300" algn="l" defTabSz="712788" rtl="0" fontAlgn="base">
      <a:spcBef>
        <a:spcPct val="30000"/>
      </a:spcBef>
      <a:spcAft>
        <a:spcPct val="0"/>
      </a:spcAft>
      <a:buFont typeface="Helvetica 75" panose="020B0804020202020204" pitchFamily="34" charset="0"/>
      <a:buChar char="−"/>
      <a:defRPr sz="900" kern="1200">
        <a:solidFill>
          <a:schemeClr val="tx1"/>
        </a:solidFill>
        <a:latin typeface="Helvetica 55 Roman" panose="020B0604020202020204" pitchFamily="34" charset="0"/>
        <a:ea typeface="ＭＳ Ｐゴシック" pitchFamily="34" charset="-128"/>
        <a:cs typeface="+mn-cs"/>
      </a:defRPr>
    </a:lvl2pPr>
    <a:lvl3pPr marL="230188" indent="-115888" algn="l" defTabSz="712788" rtl="0" fontAlgn="base">
      <a:spcBef>
        <a:spcPct val="30000"/>
      </a:spcBef>
      <a:spcAft>
        <a:spcPct val="0"/>
      </a:spcAft>
      <a:buFont typeface="Helvetica 75" panose="020B0804020202020204" pitchFamily="34" charset="0"/>
      <a:buChar char="−"/>
      <a:defRPr sz="900" kern="1200">
        <a:solidFill>
          <a:schemeClr val="tx1"/>
        </a:solidFill>
        <a:latin typeface="Helvetica 55 Roman" panose="020B0604020202020204" pitchFamily="34" charset="0"/>
        <a:ea typeface="ＭＳ Ｐゴシック" pitchFamily="34" charset="-128"/>
        <a:cs typeface="+mn-cs"/>
      </a:defRPr>
    </a:lvl3pPr>
    <a:lvl4pPr marL="342900" indent="-112713" algn="l" defTabSz="712788" rtl="0" fontAlgn="base">
      <a:spcBef>
        <a:spcPct val="30000"/>
      </a:spcBef>
      <a:spcAft>
        <a:spcPct val="0"/>
      </a:spcAft>
      <a:buFont typeface="Helvetica 75" panose="020B0804020202020204" pitchFamily="34" charset="0"/>
      <a:buChar char="−"/>
      <a:defRPr sz="900" kern="1200">
        <a:solidFill>
          <a:schemeClr val="tx1"/>
        </a:solidFill>
        <a:latin typeface="Helvetica 55 Roman" panose="020B0604020202020204" pitchFamily="34" charset="0"/>
        <a:ea typeface="ＭＳ Ｐゴシック" pitchFamily="34" charset="-128"/>
        <a:cs typeface="+mn-cs"/>
      </a:defRPr>
    </a:lvl4pPr>
    <a:lvl5pPr marL="457200" indent="-114300" algn="l" defTabSz="712788" rtl="0" fontAlgn="base">
      <a:spcBef>
        <a:spcPct val="30000"/>
      </a:spcBef>
      <a:spcAft>
        <a:spcPct val="0"/>
      </a:spcAft>
      <a:buFont typeface="Helvetica 75" panose="020B0804020202020204" pitchFamily="34" charset="0"/>
      <a:buChar char="−"/>
      <a:defRPr sz="900" kern="1200">
        <a:solidFill>
          <a:schemeClr val="tx1"/>
        </a:solidFill>
        <a:latin typeface="Helvetica 55 Roman" panose="020B0604020202020204" pitchFamily="34" charset="0"/>
        <a:ea typeface="ＭＳ Ｐゴシック" pitchFamily="34" charset="-128"/>
        <a:cs typeface="+mn-cs"/>
      </a:defRPr>
    </a:lvl5pPr>
    <a:lvl6pPr marL="178308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90157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3265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3.xml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oleObject" Target="../embeddings/oleObject1.bin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la pré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167951" y="4469074"/>
            <a:ext cx="4237362" cy="483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339725" y="4130674"/>
            <a:ext cx="676803" cy="676803"/>
            <a:chOff x="360362" y="1781889"/>
            <a:chExt cx="1144765" cy="1144191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60362" y="1781889"/>
              <a:ext cx="1144765" cy="1144191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702813" y="2650392"/>
              <a:ext cx="142160" cy="166334"/>
            </a:xfrm>
            <a:custGeom>
              <a:avLst/>
              <a:gdLst>
                <a:gd name="T0" fmla="*/ 31 w 104"/>
                <a:gd name="T1" fmla="*/ 85 h 122"/>
                <a:gd name="T2" fmla="*/ 45 w 104"/>
                <a:gd name="T3" fmla="*/ 101 h 122"/>
                <a:gd name="T4" fmla="*/ 73 w 104"/>
                <a:gd name="T5" fmla="*/ 88 h 122"/>
                <a:gd name="T6" fmla="*/ 73 w 104"/>
                <a:gd name="T7" fmla="*/ 60 h 122"/>
                <a:gd name="T8" fmla="*/ 31 w 104"/>
                <a:gd name="T9" fmla="*/ 85 h 122"/>
                <a:gd name="T10" fmla="*/ 74 w 104"/>
                <a:gd name="T11" fmla="*/ 110 h 122"/>
                <a:gd name="T12" fmla="*/ 35 w 104"/>
                <a:gd name="T13" fmla="*/ 122 h 122"/>
                <a:gd name="T14" fmla="*/ 0 w 104"/>
                <a:gd name="T15" fmla="*/ 88 h 122"/>
                <a:gd name="T16" fmla="*/ 74 w 104"/>
                <a:gd name="T17" fmla="*/ 42 h 122"/>
                <a:gd name="T18" fmla="*/ 74 w 104"/>
                <a:gd name="T19" fmla="*/ 35 h 122"/>
                <a:gd name="T20" fmla="*/ 56 w 104"/>
                <a:gd name="T21" fmla="*/ 22 h 122"/>
                <a:gd name="T22" fmla="*/ 27 w 104"/>
                <a:gd name="T23" fmla="*/ 35 h 122"/>
                <a:gd name="T24" fmla="*/ 6 w 104"/>
                <a:gd name="T25" fmla="*/ 23 h 122"/>
                <a:gd name="T26" fmla="*/ 56 w 104"/>
                <a:gd name="T27" fmla="*/ 0 h 122"/>
                <a:gd name="T28" fmla="*/ 104 w 104"/>
                <a:gd name="T29" fmla="*/ 35 h 122"/>
                <a:gd name="T30" fmla="*/ 104 w 104"/>
                <a:gd name="T31" fmla="*/ 120 h 122"/>
                <a:gd name="T32" fmla="*/ 77 w 104"/>
                <a:gd name="T33" fmla="*/ 120 h 122"/>
                <a:gd name="T34" fmla="*/ 74 w 104"/>
                <a:gd name="T35" fmla="*/ 1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122">
                  <a:moveTo>
                    <a:pt x="31" y="85"/>
                  </a:moveTo>
                  <a:cubicBezTo>
                    <a:pt x="31" y="93"/>
                    <a:pt x="36" y="101"/>
                    <a:pt x="45" y="101"/>
                  </a:cubicBezTo>
                  <a:cubicBezTo>
                    <a:pt x="54" y="101"/>
                    <a:pt x="64" y="97"/>
                    <a:pt x="73" y="88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44" y="64"/>
                    <a:pt x="31" y="71"/>
                    <a:pt x="31" y="85"/>
                  </a:cubicBezTo>
                  <a:moveTo>
                    <a:pt x="74" y="110"/>
                  </a:moveTo>
                  <a:cubicBezTo>
                    <a:pt x="62" y="118"/>
                    <a:pt x="49" y="122"/>
                    <a:pt x="35" y="122"/>
                  </a:cubicBezTo>
                  <a:cubicBezTo>
                    <a:pt x="13" y="122"/>
                    <a:pt x="0" y="107"/>
                    <a:pt x="0" y="88"/>
                  </a:cubicBezTo>
                  <a:cubicBezTo>
                    <a:pt x="0" y="61"/>
                    <a:pt x="24" y="47"/>
                    <a:pt x="74" y="42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4" y="27"/>
                    <a:pt x="68" y="22"/>
                    <a:pt x="56" y="22"/>
                  </a:cubicBezTo>
                  <a:cubicBezTo>
                    <a:pt x="44" y="22"/>
                    <a:pt x="34" y="26"/>
                    <a:pt x="27" y="3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7" y="8"/>
                    <a:pt x="34" y="0"/>
                    <a:pt x="56" y="0"/>
                  </a:cubicBezTo>
                  <a:cubicBezTo>
                    <a:pt x="87" y="0"/>
                    <a:pt x="104" y="14"/>
                    <a:pt x="104" y="35"/>
                  </a:cubicBezTo>
                  <a:cubicBezTo>
                    <a:pt x="104" y="35"/>
                    <a:pt x="104" y="120"/>
                    <a:pt x="104" y="120"/>
                  </a:cubicBezTo>
                  <a:cubicBezTo>
                    <a:pt x="77" y="120"/>
                    <a:pt x="77" y="120"/>
                    <a:pt x="77" y="120"/>
                  </a:cubicBezTo>
                  <a:lnTo>
                    <a:pt x="74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878931" y="2650392"/>
              <a:ext cx="143311" cy="164031"/>
            </a:xfrm>
            <a:custGeom>
              <a:avLst/>
              <a:gdLst>
                <a:gd name="T0" fmla="*/ 0 w 105"/>
                <a:gd name="T1" fmla="*/ 6 h 120"/>
                <a:gd name="T2" fmla="*/ 25 w 105"/>
                <a:gd name="T3" fmla="*/ 2 h 120"/>
                <a:gd name="T4" fmla="*/ 28 w 105"/>
                <a:gd name="T5" fmla="*/ 16 h 120"/>
                <a:gd name="T6" fmla="*/ 68 w 105"/>
                <a:gd name="T7" fmla="*/ 0 h 120"/>
                <a:gd name="T8" fmla="*/ 105 w 105"/>
                <a:gd name="T9" fmla="*/ 38 h 120"/>
                <a:gd name="T10" fmla="*/ 105 w 105"/>
                <a:gd name="T11" fmla="*/ 120 h 120"/>
                <a:gd name="T12" fmla="*/ 74 w 105"/>
                <a:gd name="T13" fmla="*/ 120 h 120"/>
                <a:gd name="T14" fmla="*/ 74 w 105"/>
                <a:gd name="T15" fmla="*/ 44 h 120"/>
                <a:gd name="T16" fmla="*/ 59 w 105"/>
                <a:gd name="T17" fmla="*/ 23 h 120"/>
                <a:gd name="T18" fmla="*/ 30 w 105"/>
                <a:gd name="T19" fmla="*/ 36 h 120"/>
                <a:gd name="T20" fmla="*/ 30 w 105"/>
                <a:gd name="T21" fmla="*/ 120 h 120"/>
                <a:gd name="T22" fmla="*/ 0 w 105"/>
                <a:gd name="T23" fmla="*/ 120 h 120"/>
                <a:gd name="T24" fmla="*/ 0 w 105"/>
                <a:gd name="T25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0">
                  <a:moveTo>
                    <a:pt x="0" y="6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42" y="6"/>
                    <a:pt x="54" y="0"/>
                    <a:pt x="68" y="0"/>
                  </a:cubicBezTo>
                  <a:cubicBezTo>
                    <a:pt x="92" y="0"/>
                    <a:pt x="105" y="13"/>
                    <a:pt x="105" y="38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29"/>
                    <a:pt x="70" y="23"/>
                    <a:pt x="59" y="23"/>
                  </a:cubicBezTo>
                  <a:cubicBezTo>
                    <a:pt x="50" y="23"/>
                    <a:pt x="41" y="27"/>
                    <a:pt x="30" y="36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225411" y="2650392"/>
              <a:ext cx="149067" cy="166334"/>
            </a:xfrm>
            <a:custGeom>
              <a:avLst/>
              <a:gdLst>
                <a:gd name="T0" fmla="*/ 79 w 109"/>
                <a:gd name="T1" fmla="*/ 46 h 122"/>
                <a:gd name="T2" fmla="*/ 55 w 109"/>
                <a:gd name="T3" fmla="*/ 21 h 122"/>
                <a:gd name="T4" fmla="*/ 31 w 109"/>
                <a:gd name="T5" fmla="*/ 46 h 122"/>
                <a:gd name="T6" fmla="*/ 79 w 109"/>
                <a:gd name="T7" fmla="*/ 46 h 122"/>
                <a:gd name="T8" fmla="*/ 56 w 109"/>
                <a:gd name="T9" fmla="*/ 122 h 122"/>
                <a:gd name="T10" fmla="*/ 0 w 109"/>
                <a:gd name="T11" fmla="*/ 62 h 122"/>
                <a:gd name="T12" fmla="*/ 55 w 109"/>
                <a:gd name="T13" fmla="*/ 0 h 122"/>
                <a:gd name="T14" fmla="*/ 109 w 109"/>
                <a:gd name="T15" fmla="*/ 60 h 122"/>
                <a:gd name="T16" fmla="*/ 109 w 109"/>
                <a:gd name="T17" fmla="*/ 66 h 122"/>
                <a:gd name="T18" fmla="*/ 31 w 109"/>
                <a:gd name="T19" fmla="*/ 66 h 122"/>
                <a:gd name="T20" fmla="*/ 58 w 109"/>
                <a:gd name="T21" fmla="*/ 100 h 122"/>
                <a:gd name="T22" fmla="*/ 85 w 109"/>
                <a:gd name="T23" fmla="*/ 84 h 122"/>
                <a:gd name="T24" fmla="*/ 108 w 109"/>
                <a:gd name="T25" fmla="*/ 97 h 122"/>
                <a:gd name="T26" fmla="*/ 56 w 109"/>
                <a:gd name="T2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122">
                  <a:moveTo>
                    <a:pt x="79" y="46"/>
                  </a:moveTo>
                  <a:cubicBezTo>
                    <a:pt x="79" y="30"/>
                    <a:pt x="70" y="21"/>
                    <a:pt x="55" y="21"/>
                  </a:cubicBezTo>
                  <a:cubicBezTo>
                    <a:pt x="41" y="21"/>
                    <a:pt x="32" y="30"/>
                    <a:pt x="31" y="46"/>
                  </a:cubicBezTo>
                  <a:lnTo>
                    <a:pt x="79" y="46"/>
                  </a:lnTo>
                  <a:close/>
                  <a:moveTo>
                    <a:pt x="56" y="122"/>
                  </a:moveTo>
                  <a:cubicBezTo>
                    <a:pt x="21" y="122"/>
                    <a:pt x="0" y="100"/>
                    <a:pt x="0" y="62"/>
                  </a:cubicBezTo>
                  <a:cubicBezTo>
                    <a:pt x="0" y="22"/>
                    <a:pt x="21" y="0"/>
                    <a:pt x="55" y="0"/>
                  </a:cubicBezTo>
                  <a:cubicBezTo>
                    <a:pt x="89" y="0"/>
                    <a:pt x="109" y="22"/>
                    <a:pt x="109" y="60"/>
                  </a:cubicBezTo>
                  <a:cubicBezTo>
                    <a:pt x="109" y="62"/>
                    <a:pt x="109" y="64"/>
                    <a:pt x="109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88"/>
                    <a:pt x="40" y="100"/>
                    <a:pt x="58" y="100"/>
                  </a:cubicBezTo>
                  <a:cubicBezTo>
                    <a:pt x="70" y="100"/>
                    <a:pt x="78" y="95"/>
                    <a:pt x="85" y="84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98" y="114"/>
                    <a:pt x="80" y="122"/>
                    <a:pt x="56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415039" y="2650392"/>
              <a:ext cx="158276" cy="169211"/>
            </a:xfrm>
            <a:custGeom>
              <a:avLst/>
              <a:gdLst>
                <a:gd name="T0" fmla="*/ 58 w 116"/>
                <a:gd name="T1" fmla="*/ 26 h 124"/>
                <a:gd name="T2" fmla="*/ 31 w 116"/>
                <a:gd name="T3" fmla="*/ 62 h 124"/>
                <a:gd name="T4" fmla="*/ 58 w 116"/>
                <a:gd name="T5" fmla="*/ 98 h 124"/>
                <a:gd name="T6" fmla="*/ 85 w 116"/>
                <a:gd name="T7" fmla="*/ 62 h 124"/>
                <a:gd name="T8" fmla="*/ 58 w 116"/>
                <a:gd name="T9" fmla="*/ 26 h 124"/>
                <a:gd name="T10" fmla="*/ 58 w 116"/>
                <a:gd name="T11" fmla="*/ 124 h 124"/>
                <a:gd name="T12" fmla="*/ 0 w 116"/>
                <a:gd name="T13" fmla="*/ 62 h 124"/>
                <a:gd name="T14" fmla="*/ 58 w 116"/>
                <a:gd name="T15" fmla="*/ 0 h 124"/>
                <a:gd name="T16" fmla="*/ 116 w 116"/>
                <a:gd name="T17" fmla="*/ 62 h 124"/>
                <a:gd name="T18" fmla="*/ 58 w 116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24">
                  <a:moveTo>
                    <a:pt x="58" y="26"/>
                  </a:moveTo>
                  <a:cubicBezTo>
                    <a:pt x="35" y="26"/>
                    <a:pt x="31" y="47"/>
                    <a:pt x="31" y="62"/>
                  </a:cubicBezTo>
                  <a:cubicBezTo>
                    <a:pt x="31" y="77"/>
                    <a:pt x="35" y="98"/>
                    <a:pt x="58" y="98"/>
                  </a:cubicBezTo>
                  <a:cubicBezTo>
                    <a:pt x="81" y="98"/>
                    <a:pt x="85" y="77"/>
                    <a:pt x="85" y="62"/>
                  </a:cubicBezTo>
                  <a:cubicBezTo>
                    <a:pt x="85" y="47"/>
                    <a:pt x="81" y="26"/>
                    <a:pt x="58" y="26"/>
                  </a:cubicBezTo>
                  <a:moveTo>
                    <a:pt x="58" y="124"/>
                  </a:moveTo>
                  <a:cubicBezTo>
                    <a:pt x="27" y="124"/>
                    <a:pt x="0" y="104"/>
                    <a:pt x="0" y="62"/>
                  </a:cubicBezTo>
                  <a:cubicBezTo>
                    <a:pt x="0" y="19"/>
                    <a:pt x="27" y="0"/>
                    <a:pt x="58" y="0"/>
                  </a:cubicBezTo>
                  <a:cubicBezTo>
                    <a:pt x="88" y="0"/>
                    <a:pt x="116" y="19"/>
                    <a:pt x="116" y="62"/>
                  </a:cubicBezTo>
                  <a:cubicBezTo>
                    <a:pt x="116" y="104"/>
                    <a:pt x="88" y="124"/>
                    <a:pt x="58" y="1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602092" y="2650392"/>
              <a:ext cx="89785" cy="164031"/>
            </a:xfrm>
            <a:custGeom>
              <a:avLst/>
              <a:gdLst>
                <a:gd name="T0" fmla="*/ 0 w 66"/>
                <a:gd name="T1" fmla="*/ 3 h 120"/>
                <a:gd name="T2" fmla="*/ 30 w 66"/>
                <a:gd name="T3" fmla="*/ 3 h 120"/>
                <a:gd name="T4" fmla="*/ 30 w 66"/>
                <a:gd name="T5" fmla="*/ 17 h 120"/>
                <a:gd name="T6" fmla="*/ 62 w 66"/>
                <a:gd name="T7" fmla="*/ 0 h 120"/>
                <a:gd name="T8" fmla="*/ 66 w 66"/>
                <a:gd name="T9" fmla="*/ 1 h 120"/>
                <a:gd name="T10" fmla="*/ 66 w 66"/>
                <a:gd name="T11" fmla="*/ 30 h 120"/>
                <a:gd name="T12" fmla="*/ 64 w 66"/>
                <a:gd name="T13" fmla="*/ 30 h 120"/>
                <a:gd name="T14" fmla="*/ 32 w 66"/>
                <a:gd name="T15" fmla="*/ 42 h 120"/>
                <a:gd name="T16" fmla="*/ 32 w 66"/>
                <a:gd name="T17" fmla="*/ 120 h 120"/>
                <a:gd name="T18" fmla="*/ 0 w 66"/>
                <a:gd name="T19" fmla="*/ 120 h 120"/>
                <a:gd name="T20" fmla="*/ 0 w 66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20">
                  <a:moveTo>
                    <a:pt x="0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5" y="9"/>
                    <a:pt x="49" y="0"/>
                    <a:pt x="62" y="0"/>
                  </a:cubicBezTo>
                  <a:cubicBezTo>
                    <a:pt x="63" y="0"/>
                    <a:pt x="65" y="0"/>
                    <a:pt x="66" y="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51" y="30"/>
                    <a:pt x="36" y="32"/>
                    <a:pt x="32" y="42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1051020" y="2650392"/>
              <a:ext cx="149642" cy="226766"/>
            </a:xfrm>
            <a:custGeom>
              <a:avLst/>
              <a:gdLst>
                <a:gd name="T0" fmla="*/ 110 w 110"/>
                <a:gd name="T1" fmla="*/ 2 h 166"/>
                <a:gd name="T2" fmla="*/ 110 w 110"/>
                <a:gd name="T3" fmla="*/ 114 h 166"/>
                <a:gd name="T4" fmla="*/ 52 w 110"/>
                <a:gd name="T5" fmla="*/ 166 h 166"/>
                <a:gd name="T6" fmla="*/ 3 w 110"/>
                <a:gd name="T7" fmla="*/ 137 h 166"/>
                <a:gd name="T8" fmla="*/ 34 w 110"/>
                <a:gd name="T9" fmla="*/ 132 h 166"/>
                <a:gd name="T10" fmla="*/ 56 w 110"/>
                <a:gd name="T11" fmla="*/ 143 h 166"/>
                <a:gd name="T12" fmla="*/ 80 w 110"/>
                <a:gd name="T13" fmla="*/ 117 h 166"/>
                <a:gd name="T14" fmla="*/ 80 w 110"/>
                <a:gd name="T15" fmla="*/ 104 h 166"/>
                <a:gd name="T16" fmla="*/ 79 w 110"/>
                <a:gd name="T17" fmla="*/ 103 h 166"/>
                <a:gd name="T18" fmla="*/ 49 w 110"/>
                <a:gd name="T19" fmla="*/ 120 h 166"/>
                <a:gd name="T20" fmla="*/ 0 w 110"/>
                <a:gd name="T21" fmla="*/ 62 h 166"/>
                <a:gd name="T22" fmla="*/ 47 w 110"/>
                <a:gd name="T23" fmla="*/ 0 h 166"/>
                <a:gd name="T24" fmla="*/ 81 w 110"/>
                <a:gd name="T25" fmla="*/ 17 h 166"/>
                <a:gd name="T26" fmla="*/ 81 w 110"/>
                <a:gd name="T27" fmla="*/ 16 h 166"/>
                <a:gd name="T28" fmla="*/ 84 w 110"/>
                <a:gd name="T29" fmla="*/ 2 h 166"/>
                <a:gd name="T30" fmla="*/ 110 w 110"/>
                <a:gd name="T31" fmla="*/ 2 h 166"/>
                <a:gd name="T32" fmla="*/ 55 w 110"/>
                <a:gd name="T33" fmla="*/ 95 h 166"/>
                <a:gd name="T34" fmla="*/ 80 w 110"/>
                <a:gd name="T35" fmla="*/ 55 h 166"/>
                <a:gd name="T36" fmla="*/ 54 w 110"/>
                <a:gd name="T37" fmla="*/ 22 h 166"/>
                <a:gd name="T38" fmla="*/ 31 w 110"/>
                <a:gd name="T39" fmla="*/ 57 h 166"/>
                <a:gd name="T40" fmla="*/ 55 w 110"/>
                <a:gd name="T41" fmla="*/ 9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66">
                  <a:moveTo>
                    <a:pt x="110" y="2"/>
                  </a:moveTo>
                  <a:cubicBezTo>
                    <a:pt x="110" y="114"/>
                    <a:pt x="110" y="114"/>
                    <a:pt x="110" y="114"/>
                  </a:cubicBezTo>
                  <a:cubicBezTo>
                    <a:pt x="110" y="133"/>
                    <a:pt x="108" y="166"/>
                    <a:pt x="52" y="166"/>
                  </a:cubicBezTo>
                  <a:cubicBezTo>
                    <a:pt x="29" y="166"/>
                    <a:pt x="8" y="157"/>
                    <a:pt x="3" y="137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5" y="138"/>
                    <a:pt x="39" y="143"/>
                    <a:pt x="56" y="143"/>
                  </a:cubicBezTo>
                  <a:cubicBezTo>
                    <a:pt x="72" y="143"/>
                    <a:pt x="80" y="136"/>
                    <a:pt x="80" y="117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4" y="112"/>
                    <a:pt x="67" y="120"/>
                    <a:pt x="49" y="120"/>
                  </a:cubicBezTo>
                  <a:cubicBezTo>
                    <a:pt x="22" y="120"/>
                    <a:pt x="0" y="101"/>
                    <a:pt x="0" y="62"/>
                  </a:cubicBezTo>
                  <a:cubicBezTo>
                    <a:pt x="0" y="22"/>
                    <a:pt x="22" y="0"/>
                    <a:pt x="47" y="0"/>
                  </a:cubicBezTo>
                  <a:cubicBezTo>
                    <a:pt x="71" y="0"/>
                    <a:pt x="79" y="11"/>
                    <a:pt x="81" y="17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110" y="2"/>
                  </a:lnTo>
                  <a:close/>
                  <a:moveTo>
                    <a:pt x="55" y="95"/>
                  </a:moveTo>
                  <a:cubicBezTo>
                    <a:pt x="78" y="95"/>
                    <a:pt x="80" y="71"/>
                    <a:pt x="80" y="55"/>
                  </a:cubicBezTo>
                  <a:cubicBezTo>
                    <a:pt x="80" y="37"/>
                    <a:pt x="71" y="22"/>
                    <a:pt x="54" y="22"/>
                  </a:cubicBezTo>
                  <a:cubicBezTo>
                    <a:pt x="43" y="22"/>
                    <a:pt x="31" y="30"/>
                    <a:pt x="31" y="57"/>
                  </a:cubicBezTo>
                  <a:cubicBezTo>
                    <a:pt x="31" y="71"/>
                    <a:pt x="32" y="95"/>
                    <a:pt x="55" y="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1348002" y="2593413"/>
              <a:ext cx="112232" cy="52950"/>
            </a:xfrm>
            <a:custGeom>
              <a:avLst/>
              <a:gdLst>
                <a:gd name="T0" fmla="*/ 195 w 195"/>
                <a:gd name="T1" fmla="*/ 92 h 92"/>
                <a:gd name="T2" fmla="*/ 178 w 195"/>
                <a:gd name="T3" fmla="*/ 92 h 92"/>
                <a:gd name="T4" fmla="*/ 178 w 195"/>
                <a:gd name="T5" fmla="*/ 16 h 92"/>
                <a:gd name="T6" fmla="*/ 178 w 195"/>
                <a:gd name="T7" fmla="*/ 16 h 92"/>
                <a:gd name="T8" fmla="*/ 147 w 195"/>
                <a:gd name="T9" fmla="*/ 92 h 92"/>
                <a:gd name="T10" fmla="*/ 138 w 195"/>
                <a:gd name="T11" fmla="*/ 92 h 92"/>
                <a:gd name="T12" fmla="*/ 110 w 195"/>
                <a:gd name="T13" fmla="*/ 16 h 92"/>
                <a:gd name="T14" fmla="*/ 107 w 195"/>
                <a:gd name="T15" fmla="*/ 16 h 92"/>
                <a:gd name="T16" fmla="*/ 107 w 195"/>
                <a:gd name="T17" fmla="*/ 92 h 92"/>
                <a:gd name="T18" fmla="*/ 93 w 195"/>
                <a:gd name="T19" fmla="*/ 92 h 92"/>
                <a:gd name="T20" fmla="*/ 93 w 195"/>
                <a:gd name="T21" fmla="*/ 0 h 92"/>
                <a:gd name="T22" fmla="*/ 117 w 195"/>
                <a:gd name="T23" fmla="*/ 0 h 92"/>
                <a:gd name="T24" fmla="*/ 145 w 195"/>
                <a:gd name="T25" fmla="*/ 71 h 92"/>
                <a:gd name="T26" fmla="*/ 171 w 195"/>
                <a:gd name="T27" fmla="*/ 0 h 92"/>
                <a:gd name="T28" fmla="*/ 195 w 195"/>
                <a:gd name="T29" fmla="*/ 0 h 92"/>
                <a:gd name="T30" fmla="*/ 195 w 195"/>
                <a:gd name="T31" fmla="*/ 92 h 92"/>
                <a:gd name="T32" fmla="*/ 74 w 195"/>
                <a:gd name="T33" fmla="*/ 14 h 92"/>
                <a:gd name="T34" fmla="*/ 46 w 195"/>
                <a:gd name="T35" fmla="*/ 14 h 92"/>
                <a:gd name="T36" fmla="*/ 46 w 195"/>
                <a:gd name="T37" fmla="*/ 92 h 92"/>
                <a:gd name="T38" fmla="*/ 31 w 195"/>
                <a:gd name="T39" fmla="*/ 92 h 92"/>
                <a:gd name="T40" fmla="*/ 31 w 195"/>
                <a:gd name="T41" fmla="*/ 14 h 92"/>
                <a:gd name="T42" fmla="*/ 0 w 195"/>
                <a:gd name="T43" fmla="*/ 14 h 92"/>
                <a:gd name="T44" fmla="*/ 0 w 195"/>
                <a:gd name="T45" fmla="*/ 0 h 92"/>
                <a:gd name="T46" fmla="*/ 74 w 195"/>
                <a:gd name="T47" fmla="*/ 0 h 92"/>
                <a:gd name="T48" fmla="*/ 74 w 195"/>
                <a:gd name="T4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92">
                  <a:moveTo>
                    <a:pt x="195" y="92"/>
                  </a:moveTo>
                  <a:lnTo>
                    <a:pt x="178" y="92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47" y="92"/>
                  </a:lnTo>
                  <a:lnTo>
                    <a:pt x="138" y="92"/>
                  </a:lnTo>
                  <a:lnTo>
                    <a:pt x="110" y="16"/>
                  </a:lnTo>
                  <a:lnTo>
                    <a:pt x="107" y="16"/>
                  </a:lnTo>
                  <a:lnTo>
                    <a:pt x="107" y="92"/>
                  </a:lnTo>
                  <a:lnTo>
                    <a:pt x="93" y="92"/>
                  </a:lnTo>
                  <a:lnTo>
                    <a:pt x="93" y="0"/>
                  </a:lnTo>
                  <a:lnTo>
                    <a:pt x="117" y="0"/>
                  </a:lnTo>
                  <a:lnTo>
                    <a:pt x="145" y="71"/>
                  </a:lnTo>
                  <a:lnTo>
                    <a:pt x="171" y="0"/>
                  </a:lnTo>
                  <a:lnTo>
                    <a:pt x="195" y="0"/>
                  </a:lnTo>
                  <a:lnTo>
                    <a:pt x="195" y="92"/>
                  </a:lnTo>
                  <a:close/>
                  <a:moveTo>
                    <a:pt x="74" y="14"/>
                  </a:moveTo>
                  <a:lnTo>
                    <a:pt x="46" y="14"/>
                  </a:lnTo>
                  <a:lnTo>
                    <a:pt x="46" y="92"/>
                  </a:lnTo>
                  <a:lnTo>
                    <a:pt x="31" y="92"/>
                  </a:lnTo>
                  <a:lnTo>
                    <a:pt x="31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</p:grp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339725" y="339725"/>
            <a:ext cx="5832475" cy="3460750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508750" y="339725"/>
            <a:ext cx="2301875" cy="3460750"/>
          </a:xfrm>
        </p:spPr>
        <p:txBody>
          <a:bodyPr tIns="109728"/>
          <a:lstStyle>
            <a:lvl1pPr>
              <a:spcAft>
                <a:spcPts val="2400"/>
              </a:spcAft>
              <a:defRPr baseline="0">
                <a:latin typeface="Helvetica 75 Bold" panose="020B0804020202020204" pitchFamily="34" charset="0"/>
              </a:defRPr>
            </a:lvl1pPr>
            <a:lvl2pPr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312419234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  <p:hf sldNum="0"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la pré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67951" y="4469074"/>
            <a:ext cx="4237362" cy="48378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339725" y="4130674"/>
            <a:ext cx="676803" cy="676803"/>
            <a:chOff x="360362" y="1781889"/>
            <a:chExt cx="1144765" cy="1144191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60362" y="1781889"/>
              <a:ext cx="1144765" cy="1144191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702813" y="2650392"/>
              <a:ext cx="142160" cy="166334"/>
            </a:xfrm>
            <a:custGeom>
              <a:avLst/>
              <a:gdLst>
                <a:gd name="T0" fmla="*/ 31 w 104"/>
                <a:gd name="T1" fmla="*/ 85 h 122"/>
                <a:gd name="T2" fmla="*/ 45 w 104"/>
                <a:gd name="T3" fmla="*/ 101 h 122"/>
                <a:gd name="T4" fmla="*/ 73 w 104"/>
                <a:gd name="T5" fmla="*/ 88 h 122"/>
                <a:gd name="T6" fmla="*/ 73 w 104"/>
                <a:gd name="T7" fmla="*/ 60 h 122"/>
                <a:gd name="T8" fmla="*/ 31 w 104"/>
                <a:gd name="T9" fmla="*/ 85 h 122"/>
                <a:gd name="T10" fmla="*/ 74 w 104"/>
                <a:gd name="T11" fmla="*/ 110 h 122"/>
                <a:gd name="T12" fmla="*/ 35 w 104"/>
                <a:gd name="T13" fmla="*/ 122 h 122"/>
                <a:gd name="T14" fmla="*/ 0 w 104"/>
                <a:gd name="T15" fmla="*/ 88 h 122"/>
                <a:gd name="T16" fmla="*/ 74 w 104"/>
                <a:gd name="T17" fmla="*/ 42 h 122"/>
                <a:gd name="T18" fmla="*/ 74 w 104"/>
                <a:gd name="T19" fmla="*/ 35 h 122"/>
                <a:gd name="T20" fmla="*/ 56 w 104"/>
                <a:gd name="T21" fmla="*/ 22 h 122"/>
                <a:gd name="T22" fmla="*/ 27 w 104"/>
                <a:gd name="T23" fmla="*/ 35 h 122"/>
                <a:gd name="T24" fmla="*/ 6 w 104"/>
                <a:gd name="T25" fmla="*/ 23 h 122"/>
                <a:gd name="T26" fmla="*/ 56 w 104"/>
                <a:gd name="T27" fmla="*/ 0 h 122"/>
                <a:gd name="T28" fmla="*/ 104 w 104"/>
                <a:gd name="T29" fmla="*/ 35 h 122"/>
                <a:gd name="T30" fmla="*/ 104 w 104"/>
                <a:gd name="T31" fmla="*/ 120 h 122"/>
                <a:gd name="T32" fmla="*/ 77 w 104"/>
                <a:gd name="T33" fmla="*/ 120 h 122"/>
                <a:gd name="T34" fmla="*/ 74 w 104"/>
                <a:gd name="T35" fmla="*/ 1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122">
                  <a:moveTo>
                    <a:pt x="31" y="85"/>
                  </a:moveTo>
                  <a:cubicBezTo>
                    <a:pt x="31" y="93"/>
                    <a:pt x="36" y="101"/>
                    <a:pt x="45" y="101"/>
                  </a:cubicBezTo>
                  <a:cubicBezTo>
                    <a:pt x="54" y="101"/>
                    <a:pt x="64" y="97"/>
                    <a:pt x="73" y="88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44" y="64"/>
                    <a:pt x="31" y="71"/>
                    <a:pt x="31" y="85"/>
                  </a:cubicBezTo>
                  <a:moveTo>
                    <a:pt x="74" y="110"/>
                  </a:moveTo>
                  <a:cubicBezTo>
                    <a:pt x="62" y="118"/>
                    <a:pt x="49" y="122"/>
                    <a:pt x="35" y="122"/>
                  </a:cubicBezTo>
                  <a:cubicBezTo>
                    <a:pt x="13" y="122"/>
                    <a:pt x="0" y="107"/>
                    <a:pt x="0" y="88"/>
                  </a:cubicBezTo>
                  <a:cubicBezTo>
                    <a:pt x="0" y="61"/>
                    <a:pt x="24" y="47"/>
                    <a:pt x="74" y="42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4" y="27"/>
                    <a:pt x="68" y="22"/>
                    <a:pt x="56" y="22"/>
                  </a:cubicBezTo>
                  <a:cubicBezTo>
                    <a:pt x="44" y="22"/>
                    <a:pt x="34" y="26"/>
                    <a:pt x="27" y="3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7" y="8"/>
                    <a:pt x="34" y="0"/>
                    <a:pt x="56" y="0"/>
                  </a:cubicBezTo>
                  <a:cubicBezTo>
                    <a:pt x="87" y="0"/>
                    <a:pt x="104" y="14"/>
                    <a:pt x="104" y="35"/>
                  </a:cubicBezTo>
                  <a:cubicBezTo>
                    <a:pt x="104" y="35"/>
                    <a:pt x="104" y="120"/>
                    <a:pt x="104" y="120"/>
                  </a:cubicBezTo>
                  <a:cubicBezTo>
                    <a:pt x="77" y="120"/>
                    <a:pt x="77" y="120"/>
                    <a:pt x="77" y="120"/>
                  </a:cubicBezTo>
                  <a:lnTo>
                    <a:pt x="74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878931" y="2650392"/>
              <a:ext cx="143311" cy="164031"/>
            </a:xfrm>
            <a:custGeom>
              <a:avLst/>
              <a:gdLst>
                <a:gd name="T0" fmla="*/ 0 w 105"/>
                <a:gd name="T1" fmla="*/ 6 h 120"/>
                <a:gd name="T2" fmla="*/ 25 w 105"/>
                <a:gd name="T3" fmla="*/ 2 h 120"/>
                <a:gd name="T4" fmla="*/ 28 w 105"/>
                <a:gd name="T5" fmla="*/ 16 h 120"/>
                <a:gd name="T6" fmla="*/ 68 w 105"/>
                <a:gd name="T7" fmla="*/ 0 h 120"/>
                <a:gd name="T8" fmla="*/ 105 w 105"/>
                <a:gd name="T9" fmla="*/ 38 h 120"/>
                <a:gd name="T10" fmla="*/ 105 w 105"/>
                <a:gd name="T11" fmla="*/ 120 h 120"/>
                <a:gd name="T12" fmla="*/ 74 w 105"/>
                <a:gd name="T13" fmla="*/ 120 h 120"/>
                <a:gd name="T14" fmla="*/ 74 w 105"/>
                <a:gd name="T15" fmla="*/ 44 h 120"/>
                <a:gd name="T16" fmla="*/ 59 w 105"/>
                <a:gd name="T17" fmla="*/ 23 h 120"/>
                <a:gd name="T18" fmla="*/ 30 w 105"/>
                <a:gd name="T19" fmla="*/ 36 h 120"/>
                <a:gd name="T20" fmla="*/ 30 w 105"/>
                <a:gd name="T21" fmla="*/ 120 h 120"/>
                <a:gd name="T22" fmla="*/ 0 w 105"/>
                <a:gd name="T23" fmla="*/ 120 h 120"/>
                <a:gd name="T24" fmla="*/ 0 w 105"/>
                <a:gd name="T25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0">
                  <a:moveTo>
                    <a:pt x="0" y="6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42" y="6"/>
                    <a:pt x="54" y="0"/>
                    <a:pt x="68" y="0"/>
                  </a:cubicBezTo>
                  <a:cubicBezTo>
                    <a:pt x="92" y="0"/>
                    <a:pt x="105" y="13"/>
                    <a:pt x="105" y="38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29"/>
                    <a:pt x="70" y="23"/>
                    <a:pt x="59" y="23"/>
                  </a:cubicBezTo>
                  <a:cubicBezTo>
                    <a:pt x="50" y="23"/>
                    <a:pt x="41" y="27"/>
                    <a:pt x="30" y="36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225411" y="2650392"/>
              <a:ext cx="149067" cy="166334"/>
            </a:xfrm>
            <a:custGeom>
              <a:avLst/>
              <a:gdLst>
                <a:gd name="T0" fmla="*/ 79 w 109"/>
                <a:gd name="T1" fmla="*/ 46 h 122"/>
                <a:gd name="T2" fmla="*/ 55 w 109"/>
                <a:gd name="T3" fmla="*/ 21 h 122"/>
                <a:gd name="T4" fmla="*/ 31 w 109"/>
                <a:gd name="T5" fmla="*/ 46 h 122"/>
                <a:gd name="T6" fmla="*/ 79 w 109"/>
                <a:gd name="T7" fmla="*/ 46 h 122"/>
                <a:gd name="T8" fmla="*/ 56 w 109"/>
                <a:gd name="T9" fmla="*/ 122 h 122"/>
                <a:gd name="T10" fmla="*/ 0 w 109"/>
                <a:gd name="T11" fmla="*/ 62 h 122"/>
                <a:gd name="T12" fmla="*/ 55 w 109"/>
                <a:gd name="T13" fmla="*/ 0 h 122"/>
                <a:gd name="T14" fmla="*/ 109 w 109"/>
                <a:gd name="T15" fmla="*/ 60 h 122"/>
                <a:gd name="T16" fmla="*/ 109 w 109"/>
                <a:gd name="T17" fmla="*/ 66 h 122"/>
                <a:gd name="T18" fmla="*/ 31 w 109"/>
                <a:gd name="T19" fmla="*/ 66 h 122"/>
                <a:gd name="T20" fmla="*/ 58 w 109"/>
                <a:gd name="T21" fmla="*/ 100 h 122"/>
                <a:gd name="T22" fmla="*/ 85 w 109"/>
                <a:gd name="T23" fmla="*/ 84 h 122"/>
                <a:gd name="T24" fmla="*/ 108 w 109"/>
                <a:gd name="T25" fmla="*/ 97 h 122"/>
                <a:gd name="T26" fmla="*/ 56 w 109"/>
                <a:gd name="T2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122">
                  <a:moveTo>
                    <a:pt x="79" y="46"/>
                  </a:moveTo>
                  <a:cubicBezTo>
                    <a:pt x="79" y="30"/>
                    <a:pt x="70" y="21"/>
                    <a:pt x="55" y="21"/>
                  </a:cubicBezTo>
                  <a:cubicBezTo>
                    <a:pt x="41" y="21"/>
                    <a:pt x="32" y="30"/>
                    <a:pt x="31" y="46"/>
                  </a:cubicBezTo>
                  <a:lnTo>
                    <a:pt x="79" y="46"/>
                  </a:lnTo>
                  <a:close/>
                  <a:moveTo>
                    <a:pt x="56" y="122"/>
                  </a:moveTo>
                  <a:cubicBezTo>
                    <a:pt x="21" y="122"/>
                    <a:pt x="0" y="100"/>
                    <a:pt x="0" y="62"/>
                  </a:cubicBezTo>
                  <a:cubicBezTo>
                    <a:pt x="0" y="22"/>
                    <a:pt x="21" y="0"/>
                    <a:pt x="55" y="0"/>
                  </a:cubicBezTo>
                  <a:cubicBezTo>
                    <a:pt x="89" y="0"/>
                    <a:pt x="109" y="22"/>
                    <a:pt x="109" y="60"/>
                  </a:cubicBezTo>
                  <a:cubicBezTo>
                    <a:pt x="109" y="62"/>
                    <a:pt x="109" y="64"/>
                    <a:pt x="109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88"/>
                    <a:pt x="40" y="100"/>
                    <a:pt x="58" y="100"/>
                  </a:cubicBezTo>
                  <a:cubicBezTo>
                    <a:pt x="70" y="100"/>
                    <a:pt x="78" y="95"/>
                    <a:pt x="85" y="84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98" y="114"/>
                    <a:pt x="80" y="122"/>
                    <a:pt x="56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415039" y="2650392"/>
              <a:ext cx="158276" cy="169211"/>
            </a:xfrm>
            <a:custGeom>
              <a:avLst/>
              <a:gdLst>
                <a:gd name="T0" fmla="*/ 58 w 116"/>
                <a:gd name="T1" fmla="*/ 26 h 124"/>
                <a:gd name="T2" fmla="*/ 31 w 116"/>
                <a:gd name="T3" fmla="*/ 62 h 124"/>
                <a:gd name="T4" fmla="*/ 58 w 116"/>
                <a:gd name="T5" fmla="*/ 98 h 124"/>
                <a:gd name="T6" fmla="*/ 85 w 116"/>
                <a:gd name="T7" fmla="*/ 62 h 124"/>
                <a:gd name="T8" fmla="*/ 58 w 116"/>
                <a:gd name="T9" fmla="*/ 26 h 124"/>
                <a:gd name="T10" fmla="*/ 58 w 116"/>
                <a:gd name="T11" fmla="*/ 124 h 124"/>
                <a:gd name="T12" fmla="*/ 0 w 116"/>
                <a:gd name="T13" fmla="*/ 62 h 124"/>
                <a:gd name="T14" fmla="*/ 58 w 116"/>
                <a:gd name="T15" fmla="*/ 0 h 124"/>
                <a:gd name="T16" fmla="*/ 116 w 116"/>
                <a:gd name="T17" fmla="*/ 62 h 124"/>
                <a:gd name="T18" fmla="*/ 58 w 116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24">
                  <a:moveTo>
                    <a:pt x="58" y="26"/>
                  </a:moveTo>
                  <a:cubicBezTo>
                    <a:pt x="35" y="26"/>
                    <a:pt x="31" y="47"/>
                    <a:pt x="31" y="62"/>
                  </a:cubicBezTo>
                  <a:cubicBezTo>
                    <a:pt x="31" y="77"/>
                    <a:pt x="35" y="98"/>
                    <a:pt x="58" y="98"/>
                  </a:cubicBezTo>
                  <a:cubicBezTo>
                    <a:pt x="81" y="98"/>
                    <a:pt x="85" y="77"/>
                    <a:pt x="85" y="62"/>
                  </a:cubicBezTo>
                  <a:cubicBezTo>
                    <a:pt x="85" y="47"/>
                    <a:pt x="81" y="26"/>
                    <a:pt x="58" y="26"/>
                  </a:cubicBezTo>
                  <a:moveTo>
                    <a:pt x="58" y="124"/>
                  </a:moveTo>
                  <a:cubicBezTo>
                    <a:pt x="27" y="124"/>
                    <a:pt x="0" y="104"/>
                    <a:pt x="0" y="62"/>
                  </a:cubicBezTo>
                  <a:cubicBezTo>
                    <a:pt x="0" y="19"/>
                    <a:pt x="27" y="0"/>
                    <a:pt x="58" y="0"/>
                  </a:cubicBezTo>
                  <a:cubicBezTo>
                    <a:pt x="88" y="0"/>
                    <a:pt x="116" y="19"/>
                    <a:pt x="116" y="62"/>
                  </a:cubicBezTo>
                  <a:cubicBezTo>
                    <a:pt x="116" y="104"/>
                    <a:pt x="88" y="124"/>
                    <a:pt x="58" y="1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602092" y="2650392"/>
              <a:ext cx="89785" cy="164031"/>
            </a:xfrm>
            <a:custGeom>
              <a:avLst/>
              <a:gdLst>
                <a:gd name="T0" fmla="*/ 0 w 66"/>
                <a:gd name="T1" fmla="*/ 3 h 120"/>
                <a:gd name="T2" fmla="*/ 30 w 66"/>
                <a:gd name="T3" fmla="*/ 3 h 120"/>
                <a:gd name="T4" fmla="*/ 30 w 66"/>
                <a:gd name="T5" fmla="*/ 17 h 120"/>
                <a:gd name="T6" fmla="*/ 62 w 66"/>
                <a:gd name="T7" fmla="*/ 0 h 120"/>
                <a:gd name="T8" fmla="*/ 66 w 66"/>
                <a:gd name="T9" fmla="*/ 1 h 120"/>
                <a:gd name="T10" fmla="*/ 66 w 66"/>
                <a:gd name="T11" fmla="*/ 30 h 120"/>
                <a:gd name="T12" fmla="*/ 64 w 66"/>
                <a:gd name="T13" fmla="*/ 30 h 120"/>
                <a:gd name="T14" fmla="*/ 32 w 66"/>
                <a:gd name="T15" fmla="*/ 42 h 120"/>
                <a:gd name="T16" fmla="*/ 32 w 66"/>
                <a:gd name="T17" fmla="*/ 120 h 120"/>
                <a:gd name="T18" fmla="*/ 0 w 66"/>
                <a:gd name="T19" fmla="*/ 120 h 120"/>
                <a:gd name="T20" fmla="*/ 0 w 66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20">
                  <a:moveTo>
                    <a:pt x="0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5" y="9"/>
                    <a:pt x="49" y="0"/>
                    <a:pt x="62" y="0"/>
                  </a:cubicBezTo>
                  <a:cubicBezTo>
                    <a:pt x="63" y="0"/>
                    <a:pt x="65" y="0"/>
                    <a:pt x="66" y="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51" y="30"/>
                    <a:pt x="36" y="32"/>
                    <a:pt x="32" y="42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1051020" y="2650392"/>
              <a:ext cx="149642" cy="226766"/>
            </a:xfrm>
            <a:custGeom>
              <a:avLst/>
              <a:gdLst>
                <a:gd name="T0" fmla="*/ 110 w 110"/>
                <a:gd name="T1" fmla="*/ 2 h 166"/>
                <a:gd name="T2" fmla="*/ 110 w 110"/>
                <a:gd name="T3" fmla="*/ 114 h 166"/>
                <a:gd name="T4" fmla="*/ 52 w 110"/>
                <a:gd name="T5" fmla="*/ 166 h 166"/>
                <a:gd name="T6" fmla="*/ 3 w 110"/>
                <a:gd name="T7" fmla="*/ 137 h 166"/>
                <a:gd name="T8" fmla="*/ 34 w 110"/>
                <a:gd name="T9" fmla="*/ 132 h 166"/>
                <a:gd name="T10" fmla="*/ 56 w 110"/>
                <a:gd name="T11" fmla="*/ 143 h 166"/>
                <a:gd name="T12" fmla="*/ 80 w 110"/>
                <a:gd name="T13" fmla="*/ 117 h 166"/>
                <a:gd name="T14" fmla="*/ 80 w 110"/>
                <a:gd name="T15" fmla="*/ 104 h 166"/>
                <a:gd name="T16" fmla="*/ 79 w 110"/>
                <a:gd name="T17" fmla="*/ 103 h 166"/>
                <a:gd name="T18" fmla="*/ 49 w 110"/>
                <a:gd name="T19" fmla="*/ 120 h 166"/>
                <a:gd name="T20" fmla="*/ 0 w 110"/>
                <a:gd name="T21" fmla="*/ 62 h 166"/>
                <a:gd name="T22" fmla="*/ 47 w 110"/>
                <a:gd name="T23" fmla="*/ 0 h 166"/>
                <a:gd name="T24" fmla="*/ 81 w 110"/>
                <a:gd name="T25" fmla="*/ 17 h 166"/>
                <a:gd name="T26" fmla="*/ 81 w 110"/>
                <a:gd name="T27" fmla="*/ 16 h 166"/>
                <a:gd name="T28" fmla="*/ 84 w 110"/>
                <a:gd name="T29" fmla="*/ 2 h 166"/>
                <a:gd name="T30" fmla="*/ 110 w 110"/>
                <a:gd name="T31" fmla="*/ 2 h 166"/>
                <a:gd name="T32" fmla="*/ 55 w 110"/>
                <a:gd name="T33" fmla="*/ 95 h 166"/>
                <a:gd name="T34" fmla="*/ 80 w 110"/>
                <a:gd name="T35" fmla="*/ 55 h 166"/>
                <a:gd name="T36" fmla="*/ 54 w 110"/>
                <a:gd name="T37" fmla="*/ 22 h 166"/>
                <a:gd name="T38" fmla="*/ 31 w 110"/>
                <a:gd name="T39" fmla="*/ 57 h 166"/>
                <a:gd name="T40" fmla="*/ 55 w 110"/>
                <a:gd name="T41" fmla="*/ 9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66">
                  <a:moveTo>
                    <a:pt x="110" y="2"/>
                  </a:moveTo>
                  <a:cubicBezTo>
                    <a:pt x="110" y="114"/>
                    <a:pt x="110" y="114"/>
                    <a:pt x="110" y="114"/>
                  </a:cubicBezTo>
                  <a:cubicBezTo>
                    <a:pt x="110" y="133"/>
                    <a:pt x="108" y="166"/>
                    <a:pt x="52" y="166"/>
                  </a:cubicBezTo>
                  <a:cubicBezTo>
                    <a:pt x="29" y="166"/>
                    <a:pt x="8" y="157"/>
                    <a:pt x="3" y="137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5" y="138"/>
                    <a:pt x="39" y="143"/>
                    <a:pt x="56" y="143"/>
                  </a:cubicBezTo>
                  <a:cubicBezTo>
                    <a:pt x="72" y="143"/>
                    <a:pt x="80" y="136"/>
                    <a:pt x="80" y="117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4" y="112"/>
                    <a:pt x="67" y="120"/>
                    <a:pt x="49" y="120"/>
                  </a:cubicBezTo>
                  <a:cubicBezTo>
                    <a:pt x="22" y="120"/>
                    <a:pt x="0" y="101"/>
                    <a:pt x="0" y="62"/>
                  </a:cubicBezTo>
                  <a:cubicBezTo>
                    <a:pt x="0" y="22"/>
                    <a:pt x="22" y="0"/>
                    <a:pt x="47" y="0"/>
                  </a:cubicBezTo>
                  <a:cubicBezTo>
                    <a:pt x="71" y="0"/>
                    <a:pt x="79" y="11"/>
                    <a:pt x="81" y="17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110" y="2"/>
                  </a:lnTo>
                  <a:close/>
                  <a:moveTo>
                    <a:pt x="55" y="95"/>
                  </a:moveTo>
                  <a:cubicBezTo>
                    <a:pt x="78" y="95"/>
                    <a:pt x="80" y="71"/>
                    <a:pt x="80" y="55"/>
                  </a:cubicBezTo>
                  <a:cubicBezTo>
                    <a:pt x="80" y="37"/>
                    <a:pt x="71" y="22"/>
                    <a:pt x="54" y="22"/>
                  </a:cubicBezTo>
                  <a:cubicBezTo>
                    <a:pt x="43" y="22"/>
                    <a:pt x="31" y="30"/>
                    <a:pt x="31" y="57"/>
                  </a:cubicBezTo>
                  <a:cubicBezTo>
                    <a:pt x="31" y="71"/>
                    <a:pt x="32" y="95"/>
                    <a:pt x="55" y="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1348002" y="2593413"/>
              <a:ext cx="112232" cy="52950"/>
            </a:xfrm>
            <a:custGeom>
              <a:avLst/>
              <a:gdLst>
                <a:gd name="T0" fmla="*/ 195 w 195"/>
                <a:gd name="T1" fmla="*/ 92 h 92"/>
                <a:gd name="T2" fmla="*/ 178 w 195"/>
                <a:gd name="T3" fmla="*/ 92 h 92"/>
                <a:gd name="T4" fmla="*/ 178 w 195"/>
                <a:gd name="T5" fmla="*/ 16 h 92"/>
                <a:gd name="T6" fmla="*/ 178 w 195"/>
                <a:gd name="T7" fmla="*/ 16 h 92"/>
                <a:gd name="T8" fmla="*/ 147 w 195"/>
                <a:gd name="T9" fmla="*/ 92 h 92"/>
                <a:gd name="T10" fmla="*/ 138 w 195"/>
                <a:gd name="T11" fmla="*/ 92 h 92"/>
                <a:gd name="T12" fmla="*/ 110 w 195"/>
                <a:gd name="T13" fmla="*/ 16 h 92"/>
                <a:gd name="T14" fmla="*/ 107 w 195"/>
                <a:gd name="T15" fmla="*/ 16 h 92"/>
                <a:gd name="T16" fmla="*/ 107 w 195"/>
                <a:gd name="T17" fmla="*/ 92 h 92"/>
                <a:gd name="T18" fmla="*/ 93 w 195"/>
                <a:gd name="T19" fmla="*/ 92 h 92"/>
                <a:gd name="T20" fmla="*/ 93 w 195"/>
                <a:gd name="T21" fmla="*/ 0 h 92"/>
                <a:gd name="T22" fmla="*/ 117 w 195"/>
                <a:gd name="T23" fmla="*/ 0 h 92"/>
                <a:gd name="T24" fmla="*/ 145 w 195"/>
                <a:gd name="T25" fmla="*/ 71 h 92"/>
                <a:gd name="T26" fmla="*/ 171 w 195"/>
                <a:gd name="T27" fmla="*/ 0 h 92"/>
                <a:gd name="T28" fmla="*/ 195 w 195"/>
                <a:gd name="T29" fmla="*/ 0 h 92"/>
                <a:gd name="T30" fmla="*/ 195 w 195"/>
                <a:gd name="T31" fmla="*/ 92 h 92"/>
                <a:gd name="T32" fmla="*/ 74 w 195"/>
                <a:gd name="T33" fmla="*/ 14 h 92"/>
                <a:gd name="T34" fmla="*/ 46 w 195"/>
                <a:gd name="T35" fmla="*/ 14 h 92"/>
                <a:gd name="T36" fmla="*/ 46 w 195"/>
                <a:gd name="T37" fmla="*/ 92 h 92"/>
                <a:gd name="T38" fmla="*/ 31 w 195"/>
                <a:gd name="T39" fmla="*/ 92 h 92"/>
                <a:gd name="T40" fmla="*/ 31 w 195"/>
                <a:gd name="T41" fmla="*/ 14 h 92"/>
                <a:gd name="T42" fmla="*/ 0 w 195"/>
                <a:gd name="T43" fmla="*/ 14 h 92"/>
                <a:gd name="T44" fmla="*/ 0 w 195"/>
                <a:gd name="T45" fmla="*/ 0 h 92"/>
                <a:gd name="T46" fmla="*/ 74 w 195"/>
                <a:gd name="T47" fmla="*/ 0 h 92"/>
                <a:gd name="T48" fmla="*/ 74 w 195"/>
                <a:gd name="T4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92">
                  <a:moveTo>
                    <a:pt x="195" y="92"/>
                  </a:moveTo>
                  <a:lnTo>
                    <a:pt x="178" y="92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47" y="92"/>
                  </a:lnTo>
                  <a:lnTo>
                    <a:pt x="138" y="92"/>
                  </a:lnTo>
                  <a:lnTo>
                    <a:pt x="110" y="16"/>
                  </a:lnTo>
                  <a:lnTo>
                    <a:pt x="107" y="16"/>
                  </a:lnTo>
                  <a:lnTo>
                    <a:pt x="107" y="92"/>
                  </a:lnTo>
                  <a:lnTo>
                    <a:pt x="93" y="92"/>
                  </a:lnTo>
                  <a:lnTo>
                    <a:pt x="93" y="0"/>
                  </a:lnTo>
                  <a:lnTo>
                    <a:pt x="117" y="0"/>
                  </a:lnTo>
                  <a:lnTo>
                    <a:pt x="145" y="71"/>
                  </a:lnTo>
                  <a:lnTo>
                    <a:pt x="171" y="0"/>
                  </a:lnTo>
                  <a:lnTo>
                    <a:pt x="195" y="0"/>
                  </a:lnTo>
                  <a:lnTo>
                    <a:pt x="195" y="92"/>
                  </a:lnTo>
                  <a:close/>
                  <a:moveTo>
                    <a:pt x="74" y="14"/>
                  </a:moveTo>
                  <a:lnTo>
                    <a:pt x="46" y="14"/>
                  </a:lnTo>
                  <a:lnTo>
                    <a:pt x="46" y="92"/>
                  </a:lnTo>
                  <a:lnTo>
                    <a:pt x="31" y="92"/>
                  </a:lnTo>
                  <a:lnTo>
                    <a:pt x="31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 75 Bold" panose="020B0804020202020204" pitchFamily="34" charset="0"/>
              </a:endParaRPr>
            </a:p>
          </p:txBody>
        </p:sp>
      </p:grp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339725" y="339725"/>
            <a:ext cx="5832475" cy="3460750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bg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508750" y="339725"/>
            <a:ext cx="2301875" cy="3460750"/>
          </a:xfrm>
        </p:spPr>
        <p:txBody>
          <a:bodyPr tIns="109728"/>
          <a:lstStyle>
            <a:lvl1pPr>
              <a:spcAft>
                <a:spcPts val="2400"/>
              </a:spcAft>
              <a:defRPr baseline="0">
                <a:latin typeface="Helvetica 75 Bold" panose="020B0804020202020204" pitchFamily="34" charset="0"/>
              </a:defRPr>
            </a:lvl1pPr>
            <a:lvl2pPr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366048071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0"/>
              </a:spcAft>
              <a:defRPr sz="3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 marL="401638" marR="0" indent="-401638" algn="l" defTabSz="51435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lang="fr-FR" sz="3000" kern="1200" dirty="0" smtClean="0">
                <a:solidFill>
                  <a:schemeClr val="bg1"/>
                </a:solidFill>
                <a:latin typeface="Helvetica 75 Bold" panose="020B0804020202020204" pitchFamily="34" charset="0"/>
                <a:ea typeface="ＭＳ Ｐゴシック" pitchFamily="34" charset="-128"/>
                <a:cs typeface="+mn-cs"/>
              </a:defRPr>
            </a:lvl2pPr>
            <a:lvl3pPr marL="401638" indent="-401638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3pPr>
            <a:lvl4pPr marL="401638" indent="-401638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4pPr>
            <a:lvl5pPr marL="0" indent="0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1"/>
            <a:r>
              <a:rPr lang="fr-FR" dirty="0" smtClean="0"/>
              <a:t>Troisième niveau</a:t>
            </a:r>
          </a:p>
          <a:p>
            <a:pPr marL="401638" lvl="1" indent="-401638"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Font typeface="+mj-lt"/>
              <a:buAutoNum type="arabicPeriod"/>
            </a:pPr>
            <a:r>
              <a:rPr lang="fr-FR" dirty="0" smtClean="0"/>
              <a:t>Quatrième niveau</a:t>
            </a:r>
          </a:p>
          <a:p>
            <a:pPr marL="401638" marR="0" lvl="1" indent="-401638" algn="l" defTabSz="51435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fr-FR" dirty="0" smtClean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2969146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bg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 sz="1400">
                <a:latin typeface="Helvetica 75 Bold" panose="020B0804020202020204" pitchFamily="34" charset="0"/>
              </a:defRPr>
            </a:lvl2pPr>
            <a:lvl3pPr marL="0" indent="0">
              <a:lnSpc>
                <a:spcPct val="85000"/>
              </a:lnSpc>
              <a:spcAft>
                <a:spcPts val="800"/>
              </a:spcAft>
              <a:buNone/>
              <a:defRPr sz="1200"/>
            </a:lvl3pPr>
            <a:lvl4pPr>
              <a:lnSpc>
                <a:spcPct val="85000"/>
              </a:lnSpc>
              <a:spcAft>
                <a:spcPts val="800"/>
              </a:spcAft>
              <a:defRPr sz="5500"/>
            </a:lvl4pPr>
            <a:lvl5pPr>
              <a:lnSpc>
                <a:spcPct val="85000"/>
              </a:lnSpc>
              <a:spcAft>
                <a:spcPts val="800"/>
              </a:spcAft>
              <a:defRPr sz="5500"/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258553853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5"/>
            <a:ext cx="8470900" cy="623888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 smtClean="0"/>
              <a:t>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1304924"/>
            <a:ext cx="8470899" cy="3165475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sz="1400"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683656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4"/>
            <a:ext cx="8470900" cy="623889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 smtClean="0"/>
              <a:t>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4" y="1304925"/>
            <a:ext cx="4065589" cy="3165474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 hasCustomPrompt="1"/>
          </p:nvPr>
        </p:nvSpPr>
        <p:spPr>
          <a:xfrm>
            <a:off x="4738688" y="1304925"/>
            <a:ext cx="4065589" cy="3165474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25099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message c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1304925"/>
            <a:ext cx="8470899" cy="3165475"/>
          </a:xfrm>
        </p:spPr>
        <p:txBody>
          <a:bodyPr/>
          <a:lstStyle>
            <a:lvl1pPr>
              <a:lnSpc>
                <a:spcPct val="85000"/>
              </a:lnSpc>
              <a:spcAft>
                <a:spcPts val="2400"/>
              </a:spcAft>
              <a:defRPr sz="3000" baseline="0">
                <a:solidFill>
                  <a:schemeClr val="bg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4"/>
            <a:ext cx="8470900" cy="623889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 smtClean="0"/>
              <a:t>Modifiez le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416318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ssage c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2400"/>
              </a:spcAft>
              <a:defRPr sz="3000" baseline="0">
                <a:solidFill>
                  <a:schemeClr val="bg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bg1"/>
                </a:solidFill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148601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spcAft>
                <a:spcPts val="0"/>
              </a:spcAft>
              <a:defRPr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 smtClean="0"/>
              <a:t>Modifiez le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457627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895608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la pré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 2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83" t="22698" b="9779"/>
          <a:stretch/>
        </p:blipFill>
        <p:spPr>
          <a:xfrm>
            <a:off x="-1" y="-1"/>
            <a:ext cx="9144001" cy="5143501"/>
          </a:xfrm>
          <a:prstGeom prst="rect">
            <a:avLst/>
          </a:prstGeom>
        </p:spPr>
      </p:pic>
      <p:grpSp>
        <p:nvGrpSpPr>
          <p:cNvPr id="6" name="Group 5"/>
          <p:cNvGrpSpPr/>
          <p:nvPr userDrawn="1"/>
        </p:nvGrpSpPr>
        <p:grpSpPr>
          <a:xfrm>
            <a:off x="339725" y="4130674"/>
            <a:ext cx="676803" cy="676803"/>
            <a:chOff x="360362" y="1781889"/>
            <a:chExt cx="1144765" cy="1144191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60362" y="1781889"/>
              <a:ext cx="1144765" cy="1144191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rgbClr val="FF66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702813" y="2650392"/>
              <a:ext cx="142160" cy="166334"/>
            </a:xfrm>
            <a:custGeom>
              <a:avLst/>
              <a:gdLst>
                <a:gd name="T0" fmla="*/ 31 w 104"/>
                <a:gd name="T1" fmla="*/ 85 h 122"/>
                <a:gd name="T2" fmla="*/ 45 w 104"/>
                <a:gd name="T3" fmla="*/ 101 h 122"/>
                <a:gd name="T4" fmla="*/ 73 w 104"/>
                <a:gd name="T5" fmla="*/ 88 h 122"/>
                <a:gd name="T6" fmla="*/ 73 w 104"/>
                <a:gd name="T7" fmla="*/ 60 h 122"/>
                <a:gd name="T8" fmla="*/ 31 w 104"/>
                <a:gd name="T9" fmla="*/ 85 h 122"/>
                <a:gd name="T10" fmla="*/ 74 w 104"/>
                <a:gd name="T11" fmla="*/ 110 h 122"/>
                <a:gd name="T12" fmla="*/ 35 w 104"/>
                <a:gd name="T13" fmla="*/ 122 h 122"/>
                <a:gd name="T14" fmla="*/ 0 w 104"/>
                <a:gd name="T15" fmla="*/ 88 h 122"/>
                <a:gd name="T16" fmla="*/ 74 w 104"/>
                <a:gd name="T17" fmla="*/ 42 h 122"/>
                <a:gd name="T18" fmla="*/ 74 w 104"/>
                <a:gd name="T19" fmla="*/ 35 h 122"/>
                <a:gd name="T20" fmla="*/ 56 w 104"/>
                <a:gd name="T21" fmla="*/ 22 h 122"/>
                <a:gd name="T22" fmla="*/ 27 w 104"/>
                <a:gd name="T23" fmla="*/ 35 h 122"/>
                <a:gd name="T24" fmla="*/ 6 w 104"/>
                <a:gd name="T25" fmla="*/ 23 h 122"/>
                <a:gd name="T26" fmla="*/ 56 w 104"/>
                <a:gd name="T27" fmla="*/ 0 h 122"/>
                <a:gd name="T28" fmla="*/ 104 w 104"/>
                <a:gd name="T29" fmla="*/ 35 h 122"/>
                <a:gd name="T30" fmla="*/ 104 w 104"/>
                <a:gd name="T31" fmla="*/ 120 h 122"/>
                <a:gd name="T32" fmla="*/ 77 w 104"/>
                <a:gd name="T33" fmla="*/ 120 h 122"/>
                <a:gd name="T34" fmla="*/ 74 w 104"/>
                <a:gd name="T35" fmla="*/ 1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122">
                  <a:moveTo>
                    <a:pt x="31" y="85"/>
                  </a:moveTo>
                  <a:cubicBezTo>
                    <a:pt x="31" y="93"/>
                    <a:pt x="36" y="101"/>
                    <a:pt x="45" y="101"/>
                  </a:cubicBezTo>
                  <a:cubicBezTo>
                    <a:pt x="54" y="101"/>
                    <a:pt x="64" y="97"/>
                    <a:pt x="73" y="88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44" y="64"/>
                    <a:pt x="31" y="71"/>
                    <a:pt x="31" y="85"/>
                  </a:cubicBezTo>
                  <a:moveTo>
                    <a:pt x="74" y="110"/>
                  </a:moveTo>
                  <a:cubicBezTo>
                    <a:pt x="62" y="118"/>
                    <a:pt x="49" y="122"/>
                    <a:pt x="35" y="122"/>
                  </a:cubicBezTo>
                  <a:cubicBezTo>
                    <a:pt x="13" y="122"/>
                    <a:pt x="0" y="107"/>
                    <a:pt x="0" y="88"/>
                  </a:cubicBezTo>
                  <a:cubicBezTo>
                    <a:pt x="0" y="61"/>
                    <a:pt x="24" y="47"/>
                    <a:pt x="74" y="42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4" y="27"/>
                    <a:pt x="68" y="22"/>
                    <a:pt x="56" y="22"/>
                  </a:cubicBezTo>
                  <a:cubicBezTo>
                    <a:pt x="44" y="22"/>
                    <a:pt x="34" y="26"/>
                    <a:pt x="27" y="3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7" y="8"/>
                    <a:pt x="34" y="0"/>
                    <a:pt x="56" y="0"/>
                  </a:cubicBezTo>
                  <a:cubicBezTo>
                    <a:pt x="87" y="0"/>
                    <a:pt x="104" y="14"/>
                    <a:pt x="104" y="35"/>
                  </a:cubicBezTo>
                  <a:cubicBezTo>
                    <a:pt x="104" y="35"/>
                    <a:pt x="104" y="120"/>
                    <a:pt x="104" y="120"/>
                  </a:cubicBezTo>
                  <a:cubicBezTo>
                    <a:pt x="77" y="120"/>
                    <a:pt x="77" y="120"/>
                    <a:pt x="77" y="120"/>
                  </a:cubicBezTo>
                  <a:lnTo>
                    <a:pt x="74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878931" y="2650392"/>
              <a:ext cx="143311" cy="164031"/>
            </a:xfrm>
            <a:custGeom>
              <a:avLst/>
              <a:gdLst>
                <a:gd name="T0" fmla="*/ 0 w 105"/>
                <a:gd name="T1" fmla="*/ 6 h 120"/>
                <a:gd name="T2" fmla="*/ 25 w 105"/>
                <a:gd name="T3" fmla="*/ 2 h 120"/>
                <a:gd name="T4" fmla="*/ 28 w 105"/>
                <a:gd name="T5" fmla="*/ 16 h 120"/>
                <a:gd name="T6" fmla="*/ 68 w 105"/>
                <a:gd name="T7" fmla="*/ 0 h 120"/>
                <a:gd name="T8" fmla="*/ 105 w 105"/>
                <a:gd name="T9" fmla="*/ 38 h 120"/>
                <a:gd name="T10" fmla="*/ 105 w 105"/>
                <a:gd name="T11" fmla="*/ 120 h 120"/>
                <a:gd name="T12" fmla="*/ 74 w 105"/>
                <a:gd name="T13" fmla="*/ 120 h 120"/>
                <a:gd name="T14" fmla="*/ 74 w 105"/>
                <a:gd name="T15" fmla="*/ 44 h 120"/>
                <a:gd name="T16" fmla="*/ 59 w 105"/>
                <a:gd name="T17" fmla="*/ 23 h 120"/>
                <a:gd name="T18" fmla="*/ 30 w 105"/>
                <a:gd name="T19" fmla="*/ 36 h 120"/>
                <a:gd name="T20" fmla="*/ 30 w 105"/>
                <a:gd name="T21" fmla="*/ 120 h 120"/>
                <a:gd name="T22" fmla="*/ 0 w 105"/>
                <a:gd name="T23" fmla="*/ 120 h 120"/>
                <a:gd name="T24" fmla="*/ 0 w 105"/>
                <a:gd name="T25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0">
                  <a:moveTo>
                    <a:pt x="0" y="6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42" y="6"/>
                    <a:pt x="54" y="0"/>
                    <a:pt x="68" y="0"/>
                  </a:cubicBezTo>
                  <a:cubicBezTo>
                    <a:pt x="92" y="0"/>
                    <a:pt x="105" y="13"/>
                    <a:pt x="105" y="38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29"/>
                    <a:pt x="70" y="23"/>
                    <a:pt x="59" y="23"/>
                  </a:cubicBezTo>
                  <a:cubicBezTo>
                    <a:pt x="50" y="23"/>
                    <a:pt x="41" y="27"/>
                    <a:pt x="30" y="36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225411" y="2650392"/>
              <a:ext cx="149067" cy="166334"/>
            </a:xfrm>
            <a:custGeom>
              <a:avLst/>
              <a:gdLst>
                <a:gd name="T0" fmla="*/ 79 w 109"/>
                <a:gd name="T1" fmla="*/ 46 h 122"/>
                <a:gd name="T2" fmla="*/ 55 w 109"/>
                <a:gd name="T3" fmla="*/ 21 h 122"/>
                <a:gd name="T4" fmla="*/ 31 w 109"/>
                <a:gd name="T5" fmla="*/ 46 h 122"/>
                <a:gd name="T6" fmla="*/ 79 w 109"/>
                <a:gd name="T7" fmla="*/ 46 h 122"/>
                <a:gd name="T8" fmla="*/ 56 w 109"/>
                <a:gd name="T9" fmla="*/ 122 h 122"/>
                <a:gd name="T10" fmla="*/ 0 w 109"/>
                <a:gd name="T11" fmla="*/ 62 h 122"/>
                <a:gd name="T12" fmla="*/ 55 w 109"/>
                <a:gd name="T13" fmla="*/ 0 h 122"/>
                <a:gd name="T14" fmla="*/ 109 w 109"/>
                <a:gd name="T15" fmla="*/ 60 h 122"/>
                <a:gd name="T16" fmla="*/ 109 w 109"/>
                <a:gd name="T17" fmla="*/ 66 h 122"/>
                <a:gd name="T18" fmla="*/ 31 w 109"/>
                <a:gd name="T19" fmla="*/ 66 h 122"/>
                <a:gd name="T20" fmla="*/ 58 w 109"/>
                <a:gd name="T21" fmla="*/ 100 h 122"/>
                <a:gd name="T22" fmla="*/ 85 w 109"/>
                <a:gd name="T23" fmla="*/ 84 h 122"/>
                <a:gd name="T24" fmla="*/ 108 w 109"/>
                <a:gd name="T25" fmla="*/ 97 h 122"/>
                <a:gd name="T26" fmla="*/ 56 w 109"/>
                <a:gd name="T2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122">
                  <a:moveTo>
                    <a:pt x="79" y="46"/>
                  </a:moveTo>
                  <a:cubicBezTo>
                    <a:pt x="79" y="30"/>
                    <a:pt x="70" y="21"/>
                    <a:pt x="55" y="21"/>
                  </a:cubicBezTo>
                  <a:cubicBezTo>
                    <a:pt x="41" y="21"/>
                    <a:pt x="32" y="30"/>
                    <a:pt x="31" y="46"/>
                  </a:cubicBezTo>
                  <a:lnTo>
                    <a:pt x="79" y="46"/>
                  </a:lnTo>
                  <a:close/>
                  <a:moveTo>
                    <a:pt x="56" y="122"/>
                  </a:moveTo>
                  <a:cubicBezTo>
                    <a:pt x="21" y="122"/>
                    <a:pt x="0" y="100"/>
                    <a:pt x="0" y="62"/>
                  </a:cubicBezTo>
                  <a:cubicBezTo>
                    <a:pt x="0" y="22"/>
                    <a:pt x="21" y="0"/>
                    <a:pt x="55" y="0"/>
                  </a:cubicBezTo>
                  <a:cubicBezTo>
                    <a:pt x="89" y="0"/>
                    <a:pt x="109" y="22"/>
                    <a:pt x="109" y="60"/>
                  </a:cubicBezTo>
                  <a:cubicBezTo>
                    <a:pt x="109" y="62"/>
                    <a:pt x="109" y="64"/>
                    <a:pt x="109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88"/>
                    <a:pt x="40" y="100"/>
                    <a:pt x="58" y="100"/>
                  </a:cubicBezTo>
                  <a:cubicBezTo>
                    <a:pt x="70" y="100"/>
                    <a:pt x="78" y="95"/>
                    <a:pt x="85" y="84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98" y="114"/>
                    <a:pt x="80" y="122"/>
                    <a:pt x="56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415039" y="2650392"/>
              <a:ext cx="158276" cy="169211"/>
            </a:xfrm>
            <a:custGeom>
              <a:avLst/>
              <a:gdLst>
                <a:gd name="T0" fmla="*/ 58 w 116"/>
                <a:gd name="T1" fmla="*/ 26 h 124"/>
                <a:gd name="T2" fmla="*/ 31 w 116"/>
                <a:gd name="T3" fmla="*/ 62 h 124"/>
                <a:gd name="T4" fmla="*/ 58 w 116"/>
                <a:gd name="T5" fmla="*/ 98 h 124"/>
                <a:gd name="T6" fmla="*/ 85 w 116"/>
                <a:gd name="T7" fmla="*/ 62 h 124"/>
                <a:gd name="T8" fmla="*/ 58 w 116"/>
                <a:gd name="T9" fmla="*/ 26 h 124"/>
                <a:gd name="T10" fmla="*/ 58 w 116"/>
                <a:gd name="T11" fmla="*/ 124 h 124"/>
                <a:gd name="T12" fmla="*/ 0 w 116"/>
                <a:gd name="T13" fmla="*/ 62 h 124"/>
                <a:gd name="T14" fmla="*/ 58 w 116"/>
                <a:gd name="T15" fmla="*/ 0 h 124"/>
                <a:gd name="T16" fmla="*/ 116 w 116"/>
                <a:gd name="T17" fmla="*/ 62 h 124"/>
                <a:gd name="T18" fmla="*/ 58 w 116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24">
                  <a:moveTo>
                    <a:pt x="58" y="26"/>
                  </a:moveTo>
                  <a:cubicBezTo>
                    <a:pt x="35" y="26"/>
                    <a:pt x="31" y="47"/>
                    <a:pt x="31" y="62"/>
                  </a:cubicBezTo>
                  <a:cubicBezTo>
                    <a:pt x="31" y="77"/>
                    <a:pt x="35" y="98"/>
                    <a:pt x="58" y="98"/>
                  </a:cubicBezTo>
                  <a:cubicBezTo>
                    <a:pt x="81" y="98"/>
                    <a:pt x="85" y="77"/>
                    <a:pt x="85" y="62"/>
                  </a:cubicBezTo>
                  <a:cubicBezTo>
                    <a:pt x="85" y="47"/>
                    <a:pt x="81" y="26"/>
                    <a:pt x="58" y="26"/>
                  </a:cubicBezTo>
                  <a:moveTo>
                    <a:pt x="58" y="124"/>
                  </a:moveTo>
                  <a:cubicBezTo>
                    <a:pt x="27" y="124"/>
                    <a:pt x="0" y="104"/>
                    <a:pt x="0" y="62"/>
                  </a:cubicBezTo>
                  <a:cubicBezTo>
                    <a:pt x="0" y="19"/>
                    <a:pt x="27" y="0"/>
                    <a:pt x="58" y="0"/>
                  </a:cubicBezTo>
                  <a:cubicBezTo>
                    <a:pt x="88" y="0"/>
                    <a:pt x="116" y="19"/>
                    <a:pt x="116" y="62"/>
                  </a:cubicBezTo>
                  <a:cubicBezTo>
                    <a:pt x="116" y="104"/>
                    <a:pt x="88" y="124"/>
                    <a:pt x="58" y="1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602092" y="2650392"/>
              <a:ext cx="89785" cy="164031"/>
            </a:xfrm>
            <a:custGeom>
              <a:avLst/>
              <a:gdLst>
                <a:gd name="T0" fmla="*/ 0 w 66"/>
                <a:gd name="T1" fmla="*/ 3 h 120"/>
                <a:gd name="T2" fmla="*/ 30 w 66"/>
                <a:gd name="T3" fmla="*/ 3 h 120"/>
                <a:gd name="T4" fmla="*/ 30 w 66"/>
                <a:gd name="T5" fmla="*/ 17 h 120"/>
                <a:gd name="T6" fmla="*/ 62 w 66"/>
                <a:gd name="T7" fmla="*/ 0 h 120"/>
                <a:gd name="T8" fmla="*/ 66 w 66"/>
                <a:gd name="T9" fmla="*/ 1 h 120"/>
                <a:gd name="T10" fmla="*/ 66 w 66"/>
                <a:gd name="T11" fmla="*/ 30 h 120"/>
                <a:gd name="T12" fmla="*/ 64 w 66"/>
                <a:gd name="T13" fmla="*/ 30 h 120"/>
                <a:gd name="T14" fmla="*/ 32 w 66"/>
                <a:gd name="T15" fmla="*/ 42 h 120"/>
                <a:gd name="T16" fmla="*/ 32 w 66"/>
                <a:gd name="T17" fmla="*/ 120 h 120"/>
                <a:gd name="T18" fmla="*/ 0 w 66"/>
                <a:gd name="T19" fmla="*/ 120 h 120"/>
                <a:gd name="T20" fmla="*/ 0 w 66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20">
                  <a:moveTo>
                    <a:pt x="0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5" y="9"/>
                    <a:pt x="49" y="0"/>
                    <a:pt x="62" y="0"/>
                  </a:cubicBezTo>
                  <a:cubicBezTo>
                    <a:pt x="63" y="0"/>
                    <a:pt x="65" y="0"/>
                    <a:pt x="66" y="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51" y="30"/>
                    <a:pt x="36" y="32"/>
                    <a:pt x="32" y="42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1051020" y="2650392"/>
              <a:ext cx="149642" cy="226766"/>
            </a:xfrm>
            <a:custGeom>
              <a:avLst/>
              <a:gdLst>
                <a:gd name="T0" fmla="*/ 110 w 110"/>
                <a:gd name="T1" fmla="*/ 2 h 166"/>
                <a:gd name="T2" fmla="*/ 110 w 110"/>
                <a:gd name="T3" fmla="*/ 114 h 166"/>
                <a:gd name="T4" fmla="*/ 52 w 110"/>
                <a:gd name="T5" fmla="*/ 166 h 166"/>
                <a:gd name="T6" fmla="*/ 3 w 110"/>
                <a:gd name="T7" fmla="*/ 137 h 166"/>
                <a:gd name="T8" fmla="*/ 34 w 110"/>
                <a:gd name="T9" fmla="*/ 132 h 166"/>
                <a:gd name="T10" fmla="*/ 56 w 110"/>
                <a:gd name="T11" fmla="*/ 143 h 166"/>
                <a:gd name="T12" fmla="*/ 80 w 110"/>
                <a:gd name="T13" fmla="*/ 117 h 166"/>
                <a:gd name="T14" fmla="*/ 80 w 110"/>
                <a:gd name="T15" fmla="*/ 104 h 166"/>
                <a:gd name="T16" fmla="*/ 79 w 110"/>
                <a:gd name="T17" fmla="*/ 103 h 166"/>
                <a:gd name="T18" fmla="*/ 49 w 110"/>
                <a:gd name="T19" fmla="*/ 120 h 166"/>
                <a:gd name="T20" fmla="*/ 0 w 110"/>
                <a:gd name="T21" fmla="*/ 62 h 166"/>
                <a:gd name="T22" fmla="*/ 47 w 110"/>
                <a:gd name="T23" fmla="*/ 0 h 166"/>
                <a:gd name="T24" fmla="*/ 81 w 110"/>
                <a:gd name="T25" fmla="*/ 17 h 166"/>
                <a:gd name="T26" fmla="*/ 81 w 110"/>
                <a:gd name="T27" fmla="*/ 16 h 166"/>
                <a:gd name="T28" fmla="*/ 84 w 110"/>
                <a:gd name="T29" fmla="*/ 2 h 166"/>
                <a:gd name="T30" fmla="*/ 110 w 110"/>
                <a:gd name="T31" fmla="*/ 2 h 166"/>
                <a:gd name="T32" fmla="*/ 55 w 110"/>
                <a:gd name="T33" fmla="*/ 95 h 166"/>
                <a:gd name="T34" fmla="*/ 80 w 110"/>
                <a:gd name="T35" fmla="*/ 55 h 166"/>
                <a:gd name="T36" fmla="*/ 54 w 110"/>
                <a:gd name="T37" fmla="*/ 22 h 166"/>
                <a:gd name="T38" fmla="*/ 31 w 110"/>
                <a:gd name="T39" fmla="*/ 57 h 166"/>
                <a:gd name="T40" fmla="*/ 55 w 110"/>
                <a:gd name="T41" fmla="*/ 9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66">
                  <a:moveTo>
                    <a:pt x="110" y="2"/>
                  </a:moveTo>
                  <a:cubicBezTo>
                    <a:pt x="110" y="114"/>
                    <a:pt x="110" y="114"/>
                    <a:pt x="110" y="114"/>
                  </a:cubicBezTo>
                  <a:cubicBezTo>
                    <a:pt x="110" y="133"/>
                    <a:pt x="108" y="166"/>
                    <a:pt x="52" y="166"/>
                  </a:cubicBezTo>
                  <a:cubicBezTo>
                    <a:pt x="29" y="166"/>
                    <a:pt x="8" y="157"/>
                    <a:pt x="3" y="137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5" y="138"/>
                    <a:pt x="39" y="143"/>
                    <a:pt x="56" y="143"/>
                  </a:cubicBezTo>
                  <a:cubicBezTo>
                    <a:pt x="72" y="143"/>
                    <a:pt x="80" y="136"/>
                    <a:pt x="80" y="117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4" y="112"/>
                    <a:pt x="67" y="120"/>
                    <a:pt x="49" y="120"/>
                  </a:cubicBezTo>
                  <a:cubicBezTo>
                    <a:pt x="22" y="120"/>
                    <a:pt x="0" y="101"/>
                    <a:pt x="0" y="62"/>
                  </a:cubicBezTo>
                  <a:cubicBezTo>
                    <a:pt x="0" y="22"/>
                    <a:pt x="22" y="0"/>
                    <a:pt x="47" y="0"/>
                  </a:cubicBezTo>
                  <a:cubicBezTo>
                    <a:pt x="71" y="0"/>
                    <a:pt x="79" y="11"/>
                    <a:pt x="81" y="17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110" y="2"/>
                  </a:lnTo>
                  <a:close/>
                  <a:moveTo>
                    <a:pt x="55" y="95"/>
                  </a:moveTo>
                  <a:cubicBezTo>
                    <a:pt x="78" y="95"/>
                    <a:pt x="80" y="71"/>
                    <a:pt x="80" y="55"/>
                  </a:cubicBezTo>
                  <a:cubicBezTo>
                    <a:pt x="80" y="37"/>
                    <a:pt x="71" y="22"/>
                    <a:pt x="54" y="22"/>
                  </a:cubicBezTo>
                  <a:cubicBezTo>
                    <a:pt x="43" y="22"/>
                    <a:pt x="31" y="30"/>
                    <a:pt x="31" y="57"/>
                  </a:cubicBezTo>
                  <a:cubicBezTo>
                    <a:pt x="31" y="71"/>
                    <a:pt x="32" y="95"/>
                    <a:pt x="55" y="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1348002" y="2593413"/>
              <a:ext cx="112232" cy="52950"/>
            </a:xfrm>
            <a:custGeom>
              <a:avLst/>
              <a:gdLst>
                <a:gd name="T0" fmla="*/ 195 w 195"/>
                <a:gd name="T1" fmla="*/ 92 h 92"/>
                <a:gd name="T2" fmla="*/ 178 w 195"/>
                <a:gd name="T3" fmla="*/ 92 h 92"/>
                <a:gd name="T4" fmla="*/ 178 w 195"/>
                <a:gd name="T5" fmla="*/ 16 h 92"/>
                <a:gd name="T6" fmla="*/ 178 w 195"/>
                <a:gd name="T7" fmla="*/ 16 h 92"/>
                <a:gd name="T8" fmla="*/ 147 w 195"/>
                <a:gd name="T9" fmla="*/ 92 h 92"/>
                <a:gd name="T10" fmla="*/ 138 w 195"/>
                <a:gd name="T11" fmla="*/ 92 h 92"/>
                <a:gd name="T12" fmla="*/ 110 w 195"/>
                <a:gd name="T13" fmla="*/ 16 h 92"/>
                <a:gd name="T14" fmla="*/ 107 w 195"/>
                <a:gd name="T15" fmla="*/ 16 h 92"/>
                <a:gd name="T16" fmla="*/ 107 w 195"/>
                <a:gd name="T17" fmla="*/ 92 h 92"/>
                <a:gd name="T18" fmla="*/ 93 w 195"/>
                <a:gd name="T19" fmla="*/ 92 h 92"/>
                <a:gd name="T20" fmla="*/ 93 w 195"/>
                <a:gd name="T21" fmla="*/ 0 h 92"/>
                <a:gd name="T22" fmla="*/ 117 w 195"/>
                <a:gd name="T23" fmla="*/ 0 h 92"/>
                <a:gd name="T24" fmla="*/ 145 w 195"/>
                <a:gd name="T25" fmla="*/ 71 h 92"/>
                <a:gd name="T26" fmla="*/ 171 w 195"/>
                <a:gd name="T27" fmla="*/ 0 h 92"/>
                <a:gd name="T28" fmla="*/ 195 w 195"/>
                <a:gd name="T29" fmla="*/ 0 h 92"/>
                <a:gd name="T30" fmla="*/ 195 w 195"/>
                <a:gd name="T31" fmla="*/ 92 h 92"/>
                <a:gd name="T32" fmla="*/ 74 w 195"/>
                <a:gd name="T33" fmla="*/ 14 h 92"/>
                <a:gd name="T34" fmla="*/ 46 w 195"/>
                <a:gd name="T35" fmla="*/ 14 h 92"/>
                <a:gd name="T36" fmla="*/ 46 w 195"/>
                <a:gd name="T37" fmla="*/ 92 h 92"/>
                <a:gd name="T38" fmla="*/ 31 w 195"/>
                <a:gd name="T39" fmla="*/ 92 h 92"/>
                <a:gd name="T40" fmla="*/ 31 w 195"/>
                <a:gd name="T41" fmla="*/ 14 h 92"/>
                <a:gd name="T42" fmla="*/ 0 w 195"/>
                <a:gd name="T43" fmla="*/ 14 h 92"/>
                <a:gd name="T44" fmla="*/ 0 w 195"/>
                <a:gd name="T45" fmla="*/ 0 h 92"/>
                <a:gd name="T46" fmla="*/ 74 w 195"/>
                <a:gd name="T47" fmla="*/ 0 h 92"/>
                <a:gd name="T48" fmla="*/ 74 w 195"/>
                <a:gd name="T4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92">
                  <a:moveTo>
                    <a:pt x="195" y="92"/>
                  </a:moveTo>
                  <a:lnTo>
                    <a:pt x="178" y="92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47" y="92"/>
                  </a:lnTo>
                  <a:lnTo>
                    <a:pt x="138" y="92"/>
                  </a:lnTo>
                  <a:lnTo>
                    <a:pt x="110" y="16"/>
                  </a:lnTo>
                  <a:lnTo>
                    <a:pt x="107" y="16"/>
                  </a:lnTo>
                  <a:lnTo>
                    <a:pt x="107" y="92"/>
                  </a:lnTo>
                  <a:lnTo>
                    <a:pt x="93" y="92"/>
                  </a:lnTo>
                  <a:lnTo>
                    <a:pt x="93" y="0"/>
                  </a:lnTo>
                  <a:lnTo>
                    <a:pt x="117" y="0"/>
                  </a:lnTo>
                  <a:lnTo>
                    <a:pt x="145" y="71"/>
                  </a:lnTo>
                  <a:lnTo>
                    <a:pt x="171" y="0"/>
                  </a:lnTo>
                  <a:lnTo>
                    <a:pt x="195" y="0"/>
                  </a:lnTo>
                  <a:lnTo>
                    <a:pt x="195" y="92"/>
                  </a:lnTo>
                  <a:close/>
                  <a:moveTo>
                    <a:pt x="74" y="14"/>
                  </a:moveTo>
                  <a:lnTo>
                    <a:pt x="46" y="14"/>
                  </a:lnTo>
                  <a:lnTo>
                    <a:pt x="46" y="92"/>
                  </a:lnTo>
                  <a:lnTo>
                    <a:pt x="31" y="92"/>
                  </a:lnTo>
                  <a:lnTo>
                    <a:pt x="31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</p:grp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339725" y="339725"/>
            <a:ext cx="5832475" cy="3460750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4000" baseline="0">
                <a:solidFill>
                  <a:schemeClr val="bg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 dirty="0" smtClean="0"/>
              <a:t>Journée </a:t>
            </a:r>
            <a:br>
              <a:rPr lang="fr-FR" dirty="0" smtClean="0"/>
            </a:br>
            <a:r>
              <a:rPr lang="fr-FR" dirty="0" smtClean="0"/>
              <a:t>Orange </a:t>
            </a:r>
            <a:r>
              <a:rPr lang="fr-FR" dirty="0" err="1" smtClean="0"/>
              <a:t>Labs</a:t>
            </a:r>
            <a:r>
              <a:rPr lang="fr-FR" dirty="0" smtClean="0"/>
              <a:t> Networks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6508750" y="1059582"/>
            <a:ext cx="2301875" cy="346075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err="1" smtClean="0"/>
              <a:t>Lannion</a:t>
            </a:r>
            <a:r>
              <a:rPr lang="en-GB" dirty="0" smtClean="0"/>
              <a:t> – 28 </a:t>
            </a:r>
            <a:r>
              <a:rPr lang="en-GB" dirty="0" err="1" smtClean="0"/>
              <a:t>mai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776753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  <p:hf sldNum="0"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0"/>
              </a:spcAft>
              <a:defRPr sz="3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 marL="401638" marR="0" indent="-401638" algn="l" defTabSz="51435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lang="fr-FR" sz="3000" kern="1200" dirty="0" smtClean="0">
                <a:solidFill>
                  <a:schemeClr val="tx1"/>
                </a:solidFill>
                <a:latin typeface="Helvetica 75 Bold" panose="020B0804020202020204" pitchFamily="34" charset="0"/>
                <a:ea typeface="ＭＳ Ｐゴシック" pitchFamily="34" charset="-128"/>
                <a:cs typeface="+mn-cs"/>
              </a:defRPr>
            </a:lvl2pPr>
            <a:lvl3pPr marL="401638" indent="-401638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3pPr>
            <a:lvl4pPr marL="401638" indent="-401638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4pPr>
            <a:lvl5pPr marL="0" indent="0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1"/>
            <a:r>
              <a:rPr lang="fr-FR" dirty="0" smtClean="0"/>
              <a:t>Troisième niveau</a:t>
            </a:r>
          </a:p>
          <a:p>
            <a:pPr marL="401638" lvl="1" indent="-401638"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Font typeface="+mj-lt"/>
              <a:buAutoNum type="arabicPeriod"/>
            </a:pPr>
            <a:r>
              <a:rPr lang="fr-FR" dirty="0" smtClean="0"/>
              <a:t>Quatrième niveau</a:t>
            </a:r>
          </a:p>
          <a:p>
            <a:pPr marL="401638" marR="0" lvl="1" indent="-401638" algn="l" defTabSz="51435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fr-FR" dirty="0" smtClean="0"/>
              <a:t>Cinquième niveau</a:t>
            </a:r>
          </a:p>
          <a:p>
            <a:pPr marL="401638" lvl="1" indent="-401638"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Font typeface="+mj-lt"/>
              <a:buAutoNum type="arabicPeriod"/>
            </a:pP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1034240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de la pré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4BB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000000"/>
              </a:solidFill>
            </a:endParaRPr>
          </a:p>
        </p:txBody>
      </p:sp>
      <p:grpSp>
        <p:nvGrpSpPr>
          <p:cNvPr id="6" name="Group 5"/>
          <p:cNvGrpSpPr/>
          <p:nvPr userDrawn="1"/>
        </p:nvGrpSpPr>
        <p:grpSpPr>
          <a:xfrm>
            <a:off x="339725" y="4130674"/>
            <a:ext cx="676803" cy="676803"/>
            <a:chOff x="360362" y="1781889"/>
            <a:chExt cx="1144765" cy="1144191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60362" y="1781889"/>
              <a:ext cx="1144765" cy="1144191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rgbClr val="FF66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702813" y="2650392"/>
              <a:ext cx="142160" cy="166334"/>
            </a:xfrm>
            <a:custGeom>
              <a:avLst/>
              <a:gdLst>
                <a:gd name="T0" fmla="*/ 31 w 104"/>
                <a:gd name="T1" fmla="*/ 85 h 122"/>
                <a:gd name="T2" fmla="*/ 45 w 104"/>
                <a:gd name="T3" fmla="*/ 101 h 122"/>
                <a:gd name="T4" fmla="*/ 73 w 104"/>
                <a:gd name="T5" fmla="*/ 88 h 122"/>
                <a:gd name="T6" fmla="*/ 73 w 104"/>
                <a:gd name="T7" fmla="*/ 60 h 122"/>
                <a:gd name="T8" fmla="*/ 31 w 104"/>
                <a:gd name="T9" fmla="*/ 85 h 122"/>
                <a:gd name="T10" fmla="*/ 74 w 104"/>
                <a:gd name="T11" fmla="*/ 110 h 122"/>
                <a:gd name="T12" fmla="*/ 35 w 104"/>
                <a:gd name="T13" fmla="*/ 122 h 122"/>
                <a:gd name="T14" fmla="*/ 0 w 104"/>
                <a:gd name="T15" fmla="*/ 88 h 122"/>
                <a:gd name="T16" fmla="*/ 74 w 104"/>
                <a:gd name="T17" fmla="*/ 42 h 122"/>
                <a:gd name="T18" fmla="*/ 74 w 104"/>
                <a:gd name="T19" fmla="*/ 35 h 122"/>
                <a:gd name="T20" fmla="*/ 56 w 104"/>
                <a:gd name="T21" fmla="*/ 22 h 122"/>
                <a:gd name="T22" fmla="*/ 27 w 104"/>
                <a:gd name="T23" fmla="*/ 35 h 122"/>
                <a:gd name="T24" fmla="*/ 6 w 104"/>
                <a:gd name="T25" fmla="*/ 23 h 122"/>
                <a:gd name="T26" fmla="*/ 56 w 104"/>
                <a:gd name="T27" fmla="*/ 0 h 122"/>
                <a:gd name="T28" fmla="*/ 104 w 104"/>
                <a:gd name="T29" fmla="*/ 35 h 122"/>
                <a:gd name="T30" fmla="*/ 104 w 104"/>
                <a:gd name="T31" fmla="*/ 120 h 122"/>
                <a:gd name="T32" fmla="*/ 77 w 104"/>
                <a:gd name="T33" fmla="*/ 120 h 122"/>
                <a:gd name="T34" fmla="*/ 74 w 104"/>
                <a:gd name="T35" fmla="*/ 1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122">
                  <a:moveTo>
                    <a:pt x="31" y="85"/>
                  </a:moveTo>
                  <a:cubicBezTo>
                    <a:pt x="31" y="93"/>
                    <a:pt x="36" y="101"/>
                    <a:pt x="45" y="101"/>
                  </a:cubicBezTo>
                  <a:cubicBezTo>
                    <a:pt x="54" y="101"/>
                    <a:pt x="64" y="97"/>
                    <a:pt x="73" y="88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44" y="64"/>
                    <a:pt x="31" y="71"/>
                    <a:pt x="31" y="85"/>
                  </a:cubicBezTo>
                  <a:moveTo>
                    <a:pt x="74" y="110"/>
                  </a:moveTo>
                  <a:cubicBezTo>
                    <a:pt x="62" y="118"/>
                    <a:pt x="49" y="122"/>
                    <a:pt x="35" y="122"/>
                  </a:cubicBezTo>
                  <a:cubicBezTo>
                    <a:pt x="13" y="122"/>
                    <a:pt x="0" y="107"/>
                    <a:pt x="0" y="88"/>
                  </a:cubicBezTo>
                  <a:cubicBezTo>
                    <a:pt x="0" y="61"/>
                    <a:pt x="24" y="47"/>
                    <a:pt x="74" y="42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4" y="27"/>
                    <a:pt x="68" y="22"/>
                    <a:pt x="56" y="22"/>
                  </a:cubicBezTo>
                  <a:cubicBezTo>
                    <a:pt x="44" y="22"/>
                    <a:pt x="34" y="26"/>
                    <a:pt x="27" y="3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7" y="8"/>
                    <a:pt x="34" y="0"/>
                    <a:pt x="56" y="0"/>
                  </a:cubicBezTo>
                  <a:cubicBezTo>
                    <a:pt x="87" y="0"/>
                    <a:pt x="104" y="14"/>
                    <a:pt x="104" y="35"/>
                  </a:cubicBezTo>
                  <a:cubicBezTo>
                    <a:pt x="104" y="35"/>
                    <a:pt x="104" y="120"/>
                    <a:pt x="104" y="120"/>
                  </a:cubicBezTo>
                  <a:cubicBezTo>
                    <a:pt x="77" y="120"/>
                    <a:pt x="77" y="120"/>
                    <a:pt x="77" y="120"/>
                  </a:cubicBezTo>
                  <a:lnTo>
                    <a:pt x="74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878931" y="2650392"/>
              <a:ext cx="143311" cy="164031"/>
            </a:xfrm>
            <a:custGeom>
              <a:avLst/>
              <a:gdLst>
                <a:gd name="T0" fmla="*/ 0 w 105"/>
                <a:gd name="T1" fmla="*/ 6 h 120"/>
                <a:gd name="T2" fmla="*/ 25 w 105"/>
                <a:gd name="T3" fmla="*/ 2 h 120"/>
                <a:gd name="T4" fmla="*/ 28 w 105"/>
                <a:gd name="T5" fmla="*/ 16 h 120"/>
                <a:gd name="T6" fmla="*/ 68 w 105"/>
                <a:gd name="T7" fmla="*/ 0 h 120"/>
                <a:gd name="T8" fmla="*/ 105 w 105"/>
                <a:gd name="T9" fmla="*/ 38 h 120"/>
                <a:gd name="T10" fmla="*/ 105 w 105"/>
                <a:gd name="T11" fmla="*/ 120 h 120"/>
                <a:gd name="T12" fmla="*/ 74 w 105"/>
                <a:gd name="T13" fmla="*/ 120 h 120"/>
                <a:gd name="T14" fmla="*/ 74 w 105"/>
                <a:gd name="T15" fmla="*/ 44 h 120"/>
                <a:gd name="T16" fmla="*/ 59 w 105"/>
                <a:gd name="T17" fmla="*/ 23 h 120"/>
                <a:gd name="T18" fmla="*/ 30 w 105"/>
                <a:gd name="T19" fmla="*/ 36 h 120"/>
                <a:gd name="T20" fmla="*/ 30 w 105"/>
                <a:gd name="T21" fmla="*/ 120 h 120"/>
                <a:gd name="T22" fmla="*/ 0 w 105"/>
                <a:gd name="T23" fmla="*/ 120 h 120"/>
                <a:gd name="T24" fmla="*/ 0 w 105"/>
                <a:gd name="T25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0">
                  <a:moveTo>
                    <a:pt x="0" y="6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42" y="6"/>
                    <a:pt x="54" y="0"/>
                    <a:pt x="68" y="0"/>
                  </a:cubicBezTo>
                  <a:cubicBezTo>
                    <a:pt x="92" y="0"/>
                    <a:pt x="105" y="13"/>
                    <a:pt x="105" y="38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29"/>
                    <a:pt x="70" y="23"/>
                    <a:pt x="59" y="23"/>
                  </a:cubicBezTo>
                  <a:cubicBezTo>
                    <a:pt x="50" y="23"/>
                    <a:pt x="41" y="27"/>
                    <a:pt x="30" y="36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225411" y="2650392"/>
              <a:ext cx="149067" cy="166334"/>
            </a:xfrm>
            <a:custGeom>
              <a:avLst/>
              <a:gdLst>
                <a:gd name="T0" fmla="*/ 79 w 109"/>
                <a:gd name="T1" fmla="*/ 46 h 122"/>
                <a:gd name="T2" fmla="*/ 55 w 109"/>
                <a:gd name="T3" fmla="*/ 21 h 122"/>
                <a:gd name="T4" fmla="*/ 31 w 109"/>
                <a:gd name="T5" fmla="*/ 46 h 122"/>
                <a:gd name="T6" fmla="*/ 79 w 109"/>
                <a:gd name="T7" fmla="*/ 46 h 122"/>
                <a:gd name="T8" fmla="*/ 56 w 109"/>
                <a:gd name="T9" fmla="*/ 122 h 122"/>
                <a:gd name="T10" fmla="*/ 0 w 109"/>
                <a:gd name="T11" fmla="*/ 62 h 122"/>
                <a:gd name="T12" fmla="*/ 55 w 109"/>
                <a:gd name="T13" fmla="*/ 0 h 122"/>
                <a:gd name="T14" fmla="*/ 109 w 109"/>
                <a:gd name="T15" fmla="*/ 60 h 122"/>
                <a:gd name="T16" fmla="*/ 109 w 109"/>
                <a:gd name="T17" fmla="*/ 66 h 122"/>
                <a:gd name="T18" fmla="*/ 31 w 109"/>
                <a:gd name="T19" fmla="*/ 66 h 122"/>
                <a:gd name="T20" fmla="*/ 58 w 109"/>
                <a:gd name="T21" fmla="*/ 100 h 122"/>
                <a:gd name="T22" fmla="*/ 85 w 109"/>
                <a:gd name="T23" fmla="*/ 84 h 122"/>
                <a:gd name="T24" fmla="*/ 108 w 109"/>
                <a:gd name="T25" fmla="*/ 97 h 122"/>
                <a:gd name="T26" fmla="*/ 56 w 109"/>
                <a:gd name="T2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122">
                  <a:moveTo>
                    <a:pt x="79" y="46"/>
                  </a:moveTo>
                  <a:cubicBezTo>
                    <a:pt x="79" y="30"/>
                    <a:pt x="70" y="21"/>
                    <a:pt x="55" y="21"/>
                  </a:cubicBezTo>
                  <a:cubicBezTo>
                    <a:pt x="41" y="21"/>
                    <a:pt x="32" y="30"/>
                    <a:pt x="31" y="46"/>
                  </a:cubicBezTo>
                  <a:lnTo>
                    <a:pt x="79" y="46"/>
                  </a:lnTo>
                  <a:close/>
                  <a:moveTo>
                    <a:pt x="56" y="122"/>
                  </a:moveTo>
                  <a:cubicBezTo>
                    <a:pt x="21" y="122"/>
                    <a:pt x="0" y="100"/>
                    <a:pt x="0" y="62"/>
                  </a:cubicBezTo>
                  <a:cubicBezTo>
                    <a:pt x="0" y="22"/>
                    <a:pt x="21" y="0"/>
                    <a:pt x="55" y="0"/>
                  </a:cubicBezTo>
                  <a:cubicBezTo>
                    <a:pt x="89" y="0"/>
                    <a:pt x="109" y="22"/>
                    <a:pt x="109" y="60"/>
                  </a:cubicBezTo>
                  <a:cubicBezTo>
                    <a:pt x="109" y="62"/>
                    <a:pt x="109" y="64"/>
                    <a:pt x="109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88"/>
                    <a:pt x="40" y="100"/>
                    <a:pt x="58" y="100"/>
                  </a:cubicBezTo>
                  <a:cubicBezTo>
                    <a:pt x="70" y="100"/>
                    <a:pt x="78" y="95"/>
                    <a:pt x="85" y="84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98" y="114"/>
                    <a:pt x="80" y="122"/>
                    <a:pt x="56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415039" y="2650392"/>
              <a:ext cx="158276" cy="169211"/>
            </a:xfrm>
            <a:custGeom>
              <a:avLst/>
              <a:gdLst>
                <a:gd name="T0" fmla="*/ 58 w 116"/>
                <a:gd name="T1" fmla="*/ 26 h 124"/>
                <a:gd name="T2" fmla="*/ 31 w 116"/>
                <a:gd name="T3" fmla="*/ 62 h 124"/>
                <a:gd name="T4" fmla="*/ 58 w 116"/>
                <a:gd name="T5" fmla="*/ 98 h 124"/>
                <a:gd name="T6" fmla="*/ 85 w 116"/>
                <a:gd name="T7" fmla="*/ 62 h 124"/>
                <a:gd name="T8" fmla="*/ 58 w 116"/>
                <a:gd name="T9" fmla="*/ 26 h 124"/>
                <a:gd name="T10" fmla="*/ 58 w 116"/>
                <a:gd name="T11" fmla="*/ 124 h 124"/>
                <a:gd name="T12" fmla="*/ 0 w 116"/>
                <a:gd name="T13" fmla="*/ 62 h 124"/>
                <a:gd name="T14" fmla="*/ 58 w 116"/>
                <a:gd name="T15" fmla="*/ 0 h 124"/>
                <a:gd name="T16" fmla="*/ 116 w 116"/>
                <a:gd name="T17" fmla="*/ 62 h 124"/>
                <a:gd name="T18" fmla="*/ 58 w 116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24">
                  <a:moveTo>
                    <a:pt x="58" y="26"/>
                  </a:moveTo>
                  <a:cubicBezTo>
                    <a:pt x="35" y="26"/>
                    <a:pt x="31" y="47"/>
                    <a:pt x="31" y="62"/>
                  </a:cubicBezTo>
                  <a:cubicBezTo>
                    <a:pt x="31" y="77"/>
                    <a:pt x="35" y="98"/>
                    <a:pt x="58" y="98"/>
                  </a:cubicBezTo>
                  <a:cubicBezTo>
                    <a:pt x="81" y="98"/>
                    <a:pt x="85" y="77"/>
                    <a:pt x="85" y="62"/>
                  </a:cubicBezTo>
                  <a:cubicBezTo>
                    <a:pt x="85" y="47"/>
                    <a:pt x="81" y="26"/>
                    <a:pt x="58" y="26"/>
                  </a:cubicBezTo>
                  <a:moveTo>
                    <a:pt x="58" y="124"/>
                  </a:moveTo>
                  <a:cubicBezTo>
                    <a:pt x="27" y="124"/>
                    <a:pt x="0" y="104"/>
                    <a:pt x="0" y="62"/>
                  </a:cubicBezTo>
                  <a:cubicBezTo>
                    <a:pt x="0" y="19"/>
                    <a:pt x="27" y="0"/>
                    <a:pt x="58" y="0"/>
                  </a:cubicBezTo>
                  <a:cubicBezTo>
                    <a:pt x="88" y="0"/>
                    <a:pt x="116" y="19"/>
                    <a:pt x="116" y="62"/>
                  </a:cubicBezTo>
                  <a:cubicBezTo>
                    <a:pt x="116" y="104"/>
                    <a:pt x="88" y="124"/>
                    <a:pt x="58" y="1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602092" y="2650392"/>
              <a:ext cx="89785" cy="164031"/>
            </a:xfrm>
            <a:custGeom>
              <a:avLst/>
              <a:gdLst>
                <a:gd name="T0" fmla="*/ 0 w 66"/>
                <a:gd name="T1" fmla="*/ 3 h 120"/>
                <a:gd name="T2" fmla="*/ 30 w 66"/>
                <a:gd name="T3" fmla="*/ 3 h 120"/>
                <a:gd name="T4" fmla="*/ 30 w 66"/>
                <a:gd name="T5" fmla="*/ 17 h 120"/>
                <a:gd name="T6" fmla="*/ 62 w 66"/>
                <a:gd name="T7" fmla="*/ 0 h 120"/>
                <a:gd name="T8" fmla="*/ 66 w 66"/>
                <a:gd name="T9" fmla="*/ 1 h 120"/>
                <a:gd name="T10" fmla="*/ 66 w 66"/>
                <a:gd name="T11" fmla="*/ 30 h 120"/>
                <a:gd name="T12" fmla="*/ 64 w 66"/>
                <a:gd name="T13" fmla="*/ 30 h 120"/>
                <a:gd name="T14" fmla="*/ 32 w 66"/>
                <a:gd name="T15" fmla="*/ 42 h 120"/>
                <a:gd name="T16" fmla="*/ 32 w 66"/>
                <a:gd name="T17" fmla="*/ 120 h 120"/>
                <a:gd name="T18" fmla="*/ 0 w 66"/>
                <a:gd name="T19" fmla="*/ 120 h 120"/>
                <a:gd name="T20" fmla="*/ 0 w 66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20">
                  <a:moveTo>
                    <a:pt x="0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5" y="9"/>
                    <a:pt x="49" y="0"/>
                    <a:pt x="62" y="0"/>
                  </a:cubicBezTo>
                  <a:cubicBezTo>
                    <a:pt x="63" y="0"/>
                    <a:pt x="65" y="0"/>
                    <a:pt x="66" y="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51" y="30"/>
                    <a:pt x="36" y="32"/>
                    <a:pt x="32" y="42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1051020" y="2650392"/>
              <a:ext cx="149642" cy="226766"/>
            </a:xfrm>
            <a:custGeom>
              <a:avLst/>
              <a:gdLst>
                <a:gd name="T0" fmla="*/ 110 w 110"/>
                <a:gd name="T1" fmla="*/ 2 h 166"/>
                <a:gd name="T2" fmla="*/ 110 w 110"/>
                <a:gd name="T3" fmla="*/ 114 h 166"/>
                <a:gd name="T4" fmla="*/ 52 w 110"/>
                <a:gd name="T5" fmla="*/ 166 h 166"/>
                <a:gd name="T6" fmla="*/ 3 w 110"/>
                <a:gd name="T7" fmla="*/ 137 h 166"/>
                <a:gd name="T8" fmla="*/ 34 w 110"/>
                <a:gd name="T9" fmla="*/ 132 h 166"/>
                <a:gd name="T10" fmla="*/ 56 w 110"/>
                <a:gd name="T11" fmla="*/ 143 h 166"/>
                <a:gd name="T12" fmla="*/ 80 w 110"/>
                <a:gd name="T13" fmla="*/ 117 h 166"/>
                <a:gd name="T14" fmla="*/ 80 w 110"/>
                <a:gd name="T15" fmla="*/ 104 h 166"/>
                <a:gd name="T16" fmla="*/ 79 w 110"/>
                <a:gd name="T17" fmla="*/ 103 h 166"/>
                <a:gd name="T18" fmla="*/ 49 w 110"/>
                <a:gd name="T19" fmla="*/ 120 h 166"/>
                <a:gd name="T20" fmla="*/ 0 w 110"/>
                <a:gd name="T21" fmla="*/ 62 h 166"/>
                <a:gd name="T22" fmla="*/ 47 w 110"/>
                <a:gd name="T23" fmla="*/ 0 h 166"/>
                <a:gd name="T24" fmla="*/ 81 w 110"/>
                <a:gd name="T25" fmla="*/ 17 h 166"/>
                <a:gd name="T26" fmla="*/ 81 w 110"/>
                <a:gd name="T27" fmla="*/ 16 h 166"/>
                <a:gd name="T28" fmla="*/ 84 w 110"/>
                <a:gd name="T29" fmla="*/ 2 h 166"/>
                <a:gd name="T30" fmla="*/ 110 w 110"/>
                <a:gd name="T31" fmla="*/ 2 h 166"/>
                <a:gd name="T32" fmla="*/ 55 w 110"/>
                <a:gd name="T33" fmla="*/ 95 h 166"/>
                <a:gd name="T34" fmla="*/ 80 w 110"/>
                <a:gd name="T35" fmla="*/ 55 h 166"/>
                <a:gd name="T36" fmla="*/ 54 w 110"/>
                <a:gd name="T37" fmla="*/ 22 h 166"/>
                <a:gd name="T38" fmla="*/ 31 w 110"/>
                <a:gd name="T39" fmla="*/ 57 h 166"/>
                <a:gd name="T40" fmla="*/ 55 w 110"/>
                <a:gd name="T41" fmla="*/ 9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66">
                  <a:moveTo>
                    <a:pt x="110" y="2"/>
                  </a:moveTo>
                  <a:cubicBezTo>
                    <a:pt x="110" y="114"/>
                    <a:pt x="110" y="114"/>
                    <a:pt x="110" y="114"/>
                  </a:cubicBezTo>
                  <a:cubicBezTo>
                    <a:pt x="110" y="133"/>
                    <a:pt x="108" y="166"/>
                    <a:pt x="52" y="166"/>
                  </a:cubicBezTo>
                  <a:cubicBezTo>
                    <a:pt x="29" y="166"/>
                    <a:pt x="8" y="157"/>
                    <a:pt x="3" y="137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5" y="138"/>
                    <a:pt x="39" y="143"/>
                    <a:pt x="56" y="143"/>
                  </a:cubicBezTo>
                  <a:cubicBezTo>
                    <a:pt x="72" y="143"/>
                    <a:pt x="80" y="136"/>
                    <a:pt x="80" y="117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4" y="112"/>
                    <a:pt x="67" y="120"/>
                    <a:pt x="49" y="120"/>
                  </a:cubicBezTo>
                  <a:cubicBezTo>
                    <a:pt x="22" y="120"/>
                    <a:pt x="0" y="101"/>
                    <a:pt x="0" y="62"/>
                  </a:cubicBezTo>
                  <a:cubicBezTo>
                    <a:pt x="0" y="22"/>
                    <a:pt x="22" y="0"/>
                    <a:pt x="47" y="0"/>
                  </a:cubicBezTo>
                  <a:cubicBezTo>
                    <a:pt x="71" y="0"/>
                    <a:pt x="79" y="11"/>
                    <a:pt x="81" y="17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110" y="2"/>
                  </a:lnTo>
                  <a:close/>
                  <a:moveTo>
                    <a:pt x="55" y="95"/>
                  </a:moveTo>
                  <a:cubicBezTo>
                    <a:pt x="78" y="95"/>
                    <a:pt x="80" y="71"/>
                    <a:pt x="80" y="55"/>
                  </a:cubicBezTo>
                  <a:cubicBezTo>
                    <a:pt x="80" y="37"/>
                    <a:pt x="71" y="22"/>
                    <a:pt x="54" y="22"/>
                  </a:cubicBezTo>
                  <a:cubicBezTo>
                    <a:pt x="43" y="22"/>
                    <a:pt x="31" y="30"/>
                    <a:pt x="31" y="57"/>
                  </a:cubicBezTo>
                  <a:cubicBezTo>
                    <a:pt x="31" y="71"/>
                    <a:pt x="32" y="95"/>
                    <a:pt x="55" y="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1348002" y="2593413"/>
              <a:ext cx="112232" cy="52950"/>
            </a:xfrm>
            <a:custGeom>
              <a:avLst/>
              <a:gdLst>
                <a:gd name="T0" fmla="*/ 195 w 195"/>
                <a:gd name="T1" fmla="*/ 92 h 92"/>
                <a:gd name="T2" fmla="*/ 178 w 195"/>
                <a:gd name="T3" fmla="*/ 92 h 92"/>
                <a:gd name="T4" fmla="*/ 178 w 195"/>
                <a:gd name="T5" fmla="*/ 16 h 92"/>
                <a:gd name="T6" fmla="*/ 178 w 195"/>
                <a:gd name="T7" fmla="*/ 16 h 92"/>
                <a:gd name="T8" fmla="*/ 147 w 195"/>
                <a:gd name="T9" fmla="*/ 92 h 92"/>
                <a:gd name="T10" fmla="*/ 138 w 195"/>
                <a:gd name="T11" fmla="*/ 92 h 92"/>
                <a:gd name="T12" fmla="*/ 110 w 195"/>
                <a:gd name="T13" fmla="*/ 16 h 92"/>
                <a:gd name="T14" fmla="*/ 107 w 195"/>
                <a:gd name="T15" fmla="*/ 16 h 92"/>
                <a:gd name="T16" fmla="*/ 107 w 195"/>
                <a:gd name="T17" fmla="*/ 92 h 92"/>
                <a:gd name="T18" fmla="*/ 93 w 195"/>
                <a:gd name="T19" fmla="*/ 92 h 92"/>
                <a:gd name="T20" fmla="*/ 93 w 195"/>
                <a:gd name="T21" fmla="*/ 0 h 92"/>
                <a:gd name="T22" fmla="*/ 117 w 195"/>
                <a:gd name="T23" fmla="*/ 0 h 92"/>
                <a:gd name="T24" fmla="*/ 145 w 195"/>
                <a:gd name="T25" fmla="*/ 71 h 92"/>
                <a:gd name="T26" fmla="*/ 171 w 195"/>
                <a:gd name="T27" fmla="*/ 0 h 92"/>
                <a:gd name="T28" fmla="*/ 195 w 195"/>
                <a:gd name="T29" fmla="*/ 0 h 92"/>
                <a:gd name="T30" fmla="*/ 195 w 195"/>
                <a:gd name="T31" fmla="*/ 92 h 92"/>
                <a:gd name="T32" fmla="*/ 74 w 195"/>
                <a:gd name="T33" fmla="*/ 14 h 92"/>
                <a:gd name="T34" fmla="*/ 46 w 195"/>
                <a:gd name="T35" fmla="*/ 14 h 92"/>
                <a:gd name="T36" fmla="*/ 46 w 195"/>
                <a:gd name="T37" fmla="*/ 92 h 92"/>
                <a:gd name="T38" fmla="*/ 31 w 195"/>
                <a:gd name="T39" fmla="*/ 92 h 92"/>
                <a:gd name="T40" fmla="*/ 31 w 195"/>
                <a:gd name="T41" fmla="*/ 14 h 92"/>
                <a:gd name="T42" fmla="*/ 0 w 195"/>
                <a:gd name="T43" fmla="*/ 14 h 92"/>
                <a:gd name="T44" fmla="*/ 0 w 195"/>
                <a:gd name="T45" fmla="*/ 0 h 92"/>
                <a:gd name="T46" fmla="*/ 74 w 195"/>
                <a:gd name="T47" fmla="*/ 0 h 92"/>
                <a:gd name="T48" fmla="*/ 74 w 195"/>
                <a:gd name="T4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92">
                  <a:moveTo>
                    <a:pt x="195" y="92"/>
                  </a:moveTo>
                  <a:lnTo>
                    <a:pt x="178" y="92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47" y="92"/>
                  </a:lnTo>
                  <a:lnTo>
                    <a:pt x="138" y="92"/>
                  </a:lnTo>
                  <a:lnTo>
                    <a:pt x="110" y="16"/>
                  </a:lnTo>
                  <a:lnTo>
                    <a:pt x="107" y="16"/>
                  </a:lnTo>
                  <a:lnTo>
                    <a:pt x="107" y="92"/>
                  </a:lnTo>
                  <a:lnTo>
                    <a:pt x="93" y="92"/>
                  </a:lnTo>
                  <a:lnTo>
                    <a:pt x="93" y="0"/>
                  </a:lnTo>
                  <a:lnTo>
                    <a:pt x="117" y="0"/>
                  </a:lnTo>
                  <a:lnTo>
                    <a:pt x="145" y="71"/>
                  </a:lnTo>
                  <a:lnTo>
                    <a:pt x="171" y="0"/>
                  </a:lnTo>
                  <a:lnTo>
                    <a:pt x="195" y="0"/>
                  </a:lnTo>
                  <a:lnTo>
                    <a:pt x="195" y="92"/>
                  </a:lnTo>
                  <a:close/>
                  <a:moveTo>
                    <a:pt x="74" y="14"/>
                  </a:moveTo>
                  <a:lnTo>
                    <a:pt x="46" y="14"/>
                  </a:lnTo>
                  <a:lnTo>
                    <a:pt x="46" y="92"/>
                  </a:lnTo>
                  <a:lnTo>
                    <a:pt x="31" y="92"/>
                  </a:lnTo>
                  <a:lnTo>
                    <a:pt x="31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</p:grp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339725" y="339725"/>
            <a:ext cx="5832475" cy="3460750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bg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508750" y="339725"/>
            <a:ext cx="2301875" cy="3460750"/>
          </a:xfrm>
        </p:spPr>
        <p:txBody>
          <a:bodyPr tIns="109728"/>
          <a:lstStyle>
            <a:lvl1pPr>
              <a:spcAft>
                <a:spcPts val="2400"/>
              </a:spcAft>
              <a:defRPr baseline="0">
                <a:latin typeface="Helvetica 75 Bold" panose="020B0804020202020204" pitchFamily="34" charset="0"/>
              </a:defRPr>
            </a:lvl1pPr>
            <a:lvl2pPr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79235739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  <p:hf sldNum="0" hdr="0" ft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0"/>
              </a:spcAft>
              <a:defRPr sz="3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 marL="401638" marR="0" indent="-401638" algn="l" defTabSz="51435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lang="fr-FR" sz="3000" kern="1200" dirty="0" smtClean="0">
                <a:solidFill>
                  <a:schemeClr val="tx1"/>
                </a:solidFill>
                <a:latin typeface="Helvetica 75 Bold" panose="020B0804020202020204" pitchFamily="34" charset="0"/>
                <a:ea typeface="ＭＳ Ｐゴシック" pitchFamily="34" charset="-128"/>
                <a:cs typeface="+mn-cs"/>
              </a:defRPr>
            </a:lvl2pPr>
            <a:lvl3pPr marL="401638" indent="-401638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3pPr>
            <a:lvl4pPr marL="401638" indent="-401638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4pPr>
            <a:lvl5pPr marL="0" indent="0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1"/>
            <a:r>
              <a:rPr lang="fr-FR" dirty="0" smtClean="0"/>
              <a:t>Troisième niveau</a:t>
            </a:r>
          </a:p>
          <a:p>
            <a:pPr marL="401638" lvl="1" indent="-401638"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Font typeface="+mj-lt"/>
              <a:buAutoNum type="arabicPeriod"/>
            </a:pPr>
            <a:r>
              <a:rPr lang="fr-FR" dirty="0" smtClean="0"/>
              <a:t>Quatrième niveau</a:t>
            </a:r>
          </a:p>
          <a:p>
            <a:pPr marL="401638" marR="0" lvl="1" indent="-401638" algn="l" defTabSz="51435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fr-FR" dirty="0" smtClean="0"/>
              <a:t>Cinquième niveau</a:t>
            </a:r>
          </a:p>
          <a:p>
            <a:pPr marL="401638" lvl="1" indent="-401638"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Font typeface="+mj-lt"/>
              <a:buAutoNum type="arabicPeriod"/>
            </a:pP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22361052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4"/>
            <a:ext cx="8470900" cy="623889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 smtClean="0"/>
              <a:t>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4" y="1304925"/>
            <a:ext cx="4065589" cy="3165474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 hasCustomPrompt="1"/>
          </p:nvPr>
        </p:nvSpPr>
        <p:spPr>
          <a:xfrm>
            <a:off x="4738688" y="1304925"/>
            <a:ext cx="4065589" cy="3165474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295902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ssage c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2400"/>
              </a:spcAft>
              <a:defRPr sz="3000" baseline="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77482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469" y="1200"/>
          <a:ext cx="1464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41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9" y="1200"/>
                        <a:ext cx="1464" cy="119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403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011239" y="3389710"/>
            <a:ext cx="6400800" cy="409575"/>
          </a:xfrm>
        </p:spPr>
        <p:txBody>
          <a:bodyPr/>
          <a:lstStyle>
            <a:lvl1pPr marL="0" marR="0" indent="0" algn="l" defTabSz="77925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2"/>
              </a:buClr>
              <a:buSzPct val="70000"/>
              <a:buFont typeface="Wingdings" pitchFamily="2" charset="2"/>
              <a:buNone/>
              <a:tabLst/>
              <a:defRPr sz="1200"/>
            </a:lvl1pPr>
          </a:lstStyle>
          <a:p>
            <a:r>
              <a:rPr lang="fr-FR" dirty="0" smtClean="0">
                <a:ea typeface="MS PGothic" pitchFamily="34" charset="-128"/>
              </a:rPr>
              <a:t>nom de l’auteur – nom de l’entité </a:t>
            </a:r>
            <a:br>
              <a:rPr lang="fr-FR" dirty="0" smtClean="0">
                <a:ea typeface="MS PGothic" pitchFamily="34" charset="-128"/>
              </a:rPr>
            </a:br>
            <a:r>
              <a:rPr lang="fr-FR" dirty="0" smtClean="0">
                <a:ea typeface="MS PGothic" pitchFamily="34" charset="-128"/>
              </a:rPr>
              <a:t>date, présentation à </a:t>
            </a:r>
            <a:r>
              <a:rPr lang="fr-FR" dirty="0" err="1" smtClean="0">
                <a:ea typeface="MS PGothic" pitchFamily="34" charset="-128"/>
              </a:rPr>
              <a:t>xyz</a:t>
            </a:r>
            <a:endParaRPr lang="fr-FR" dirty="0">
              <a:ea typeface="MS PGothic" pitchFamily="34" charset="-128"/>
            </a:endParaRPr>
          </a:p>
        </p:txBody>
      </p:sp>
      <p:sp>
        <p:nvSpPr>
          <p:cNvPr id="614404" name="Rectangle 4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1011246" y="1714500"/>
            <a:ext cx="7989887" cy="1248966"/>
          </a:xfrm>
        </p:spPr>
        <p:txBody>
          <a:bodyPr/>
          <a:lstStyle>
            <a:lvl1pPr>
              <a:defRPr sz="4100">
                <a:latin typeface="Helvetica 35 Thin" pitchFamily="34" charset="0"/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614408" name="Rectangle 8"/>
          <p:cNvSpPr>
            <a:spLocks noChangeArrowheads="1"/>
          </p:cNvSpPr>
          <p:nvPr/>
        </p:nvSpPr>
        <p:spPr bwMode="auto">
          <a:xfrm>
            <a:off x="8823334" y="1735946"/>
            <a:ext cx="157437" cy="909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77925" tIns="38963" rIns="77925" bIns="38963">
            <a:spAutoFit/>
          </a:bodyPr>
          <a:lstStyle/>
          <a:p>
            <a:endParaRPr lang="fr-FR" sz="5400">
              <a:solidFill>
                <a:srgbClr val="000000"/>
              </a:solidFill>
              <a:latin typeface="Helvetica 35 Thin" pitchFamily="34" charset="0"/>
            </a:endParaRPr>
          </a:p>
        </p:txBody>
      </p:sp>
      <p:pic>
        <p:nvPicPr>
          <p:cNvPr id="7" name="Picture 6" descr="Logo Orange Slide 2.emf"/>
          <p:cNvPicPr>
            <a:picLocks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8337048" y="4421276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487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smtClean="0"/>
              <a:t>click to edit master title style</a:t>
            </a:r>
            <a:endParaRPr lang="fr-FR" dirty="0"/>
          </a:p>
        </p:txBody>
      </p:sp>
      <p:sp>
        <p:nvSpPr>
          <p:cNvPr id="4" name="Rectangle 761"/>
          <p:cNvSpPr>
            <a:spLocks noChangeArrowheads="1"/>
          </p:cNvSpPr>
          <p:nvPr userDrawn="1"/>
        </p:nvSpPr>
        <p:spPr bwMode="auto">
          <a:xfrm>
            <a:off x="0" y="4935156"/>
            <a:ext cx="9144000" cy="140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38963" rIns="0" bIns="38963"/>
          <a:lstStyle>
            <a:lvl1pPr eaLnBrk="0" hangingPunct="0">
              <a:defRPr sz="2000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algn="ctr" eaLnBrk="1" hangingPunct="1">
              <a:defRPr/>
            </a:pPr>
            <a:r>
              <a:rPr lang="fr-FR" altLang="fr-FR" sz="900" dirty="0" smtClean="0">
                <a:solidFill>
                  <a:srgbClr val="000000"/>
                </a:solidFill>
                <a:latin typeface="Helvetica 55 Roman" pitchFamily="2" charset="0"/>
              </a:rPr>
              <a:t>Orange </a:t>
            </a:r>
            <a:r>
              <a:rPr lang="fr-FR" altLang="fr-FR" sz="900" dirty="0" err="1" smtClean="0">
                <a:solidFill>
                  <a:srgbClr val="000000"/>
                </a:solidFill>
                <a:latin typeface="Helvetica 55 Roman" pitchFamily="2" charset="0"/>
              </a:rPr>
              <a:t>restricted</a:t>
            </a:r>
            <a:endParaRPr lang="fr-FR" altLang="fr-FR" sz="900" dirty="0" smtClean="0">
              <a:solidFill>
                <a:srgbClr val="000000"/>
              </a:solidFill>
              <a:latin typeface="Helvetica 55 Roma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38110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smtClean="0"/>
              <a:t>click to edit master title style</a:t>
            </a:r>
            <a:endParaRPr lang="fr-FR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1011238" y="1319213"/>
            <a:ext cx="7099300" cy="3362325"/>
          </a:xfrm>
        </p:spPr>
        <p:txBody>
          <a:bodyPr/>
          <a:lstStyle/>
          <a:p>
            <a:pPr lvl="0"/>
            <a:r>
              <a:rPr lang="fr-FR" smtClean="0"/>
              <a:t>click to edit master text styles</a:t>
            </a:r>
          </a:p>
          <a:p>
            <a:pPr lvl="1"/>
            <a:r>
              <a:rPr lang="fr-FR" smtClean="0"/>
              <a:t>second level</a:t>
            </a:r>
          </a:p>
          <a:p>
            <a:pPr lvl="2"/>
            <a:r>
              <a:rPr lang="fr-FR" smtClean="0"/>
              <a:t>third level</a:t>
            </a:r>
          </a:p>
          <a:p>
            <a:pPr lvl="3"/>
            <a:r>
              <a:rPr lang="fr-FR" smtClean="0"/>
              <a:t>fourth level</a:t>
            </a:r>
          </a:p>
          <a:p>
            <a:pPr lvl="4"/>
            <a:r>
              <a:rPr lang="fr-FR" smtClean="0"/>
              <a:t>fifth level</a:t>
            </a:r>
            <a:endParaRPr lang="fr-FR" dirty="0"/>
          </a:p>
        </p:txBody>
      </p:sp>
      <p:sp>
        <p:nvSpPr>
          <p:cNvPr id="7" name="Rectangle 761"/>
          <p:cNvSpPr>
            <a:spLocks noChangeArrowheads="1"/>
          </p:cNvSpPr>
          <p:nvPr userDrawn="1"/>
        </p:nvSpPr>
        <p:spPr bwMode="auto">
          <a:xfrm>
            <a:off x="0" y="4935156"/>
            <a:ext cx="9144000" cy="140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38963" rIns="0" bIns="38963"/>
          <a:lstStyle>
            <a:lvl1pPr eaLnBrk="0" hangingPunct="0">
              <a:defRPr sz="2000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algn="ctr" eaLnBrk="1" hangingPunct="1">
              <a:defRPr/>
            </a:pPr>
            <a:r>
              <a:rPr lang="fr-FR" altLang="fr-FR" sz="900" dirty="0" smtClean="0">
                <a:solidFill>
                  <a:srgbClr val="000000"/>
                </a:solidFill>
                <a:latin typeface="Helvetica 55 Roman" pitchFamily="2" charset="0"/>
              </a:rPr>
              <a:t>Orange </a:t>
            </a:r>
            <a:r>
              <a:rPr lang="fr-FR" altLang="fr-FR" sz="900" dirty="0" err="1" smtClean="0">
                <a:solidFill>
                  <a:srgbClr val="000000"/>
                </a:solidFill>
                <a:latin typeface="Helvetica 55 Roman" pitchFamily="2" charset="0"/>
              </a:rPr>
              <a:t>restricted</a:t>
            </a:r>
            <a:endParaRPr lang="fr-FR" altLang="fr-FR" sz="900" dirty="0" smtClean="0">
              <a:solidFill>
                <a:srgbClr val="000000"/>
              </a:solidFill>
              <a:latin typeface="Helvetica 55 Roma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22597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06087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2253067"/>
      </p:ext>
    </p:extLst>
  </p:cSld>
  <p:clrMapOvr>
    <a:masterClrMapping/>
  </p:clrMapOvr>
  <p:transition>
    <p:wipe dir="r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la pré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167951" y="4469074"/>
            <a:ext cx="4237362" cy="483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000000"/>
              </a:solidFill>
            </a:endParaRPr>
          </a:p>
        </p:txBody>
      </p:sp>
      <p:grpSp>
        <p:nvGrpSpPr>
          <p:cNvPr id="6" name="Group 5"/>
          <p:cNvGrpSpPr/>
          <p:nvPr userDrawn="1"/>
        </p:nvGrpSpPr>
        <p:grpSpPr>
          <a:xfrm>
            <a:off x="339725" y="4130674"/>
            <a:ext cx="676803" cy="676803"/>
            <a:chOff x="360362" y="1781889"/>
            <a:chExt cx="1144765" cy="1144191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60362" y="1781889"/>
              <a:ext cx="1144765" cy="1144191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rgbClr val="FF66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702813" y="2650392"/>
              <a:ext cx="142160" cy="166334"/>
            </a:xfrm>
            <a:custGeom>
              <a:avLst/>
              <a:gdLst>
                <a:gd name="T0" fmla="*/ 31 w 104"/>
                <a:gd name="T1" fmla="*/ 85 h 122"/>
                <a:gd name="T2" fmla="*/ 45 w 104"/>
                <a:gd name="T3" fmla="*/ 101 h 122"/>
                <a:gd name="T4" fmla="*/ 73 w 104"/>
                <a:gd name="T5" fmla="*/ 88 h 122"/>
                <a:gd name="T6" fmla="*/ 73 w 104"/>
                <a:gd name="T7" fmla="*/ 60 h 122"/>
                <a:gd name="T8" fmla="*/ 31 w 104"/>
                <a:gd name="T9" fmla="*/ 85 h 122"/>
                <a:gd name="T10" fmla="*/ 74 w 104"/>
                <a:gd name="T11" fmla="*/ 110 h 122"/>
                <a:gd name="T12" fmla="*/ 35 w 104"/>
                <a:gd name="T13" fmla="*/ 122 h 122"/>
                <a:gd name="T14" fmla="*/ 0 w 104"/>
                <a:gd name="T15" fmla="*/ 88 h 122"/>
                <a:gd name="T16" fmla="*/ 74 w 104"/>
                <a:gd name="T17" fmla="*/ 42 h 122"/>
                <a:gd name="T18" fmla="*/ 74 w 104"/>
                <a:gd name="T19" fmla="*/ 35 h 122"/>
                <a:gd name="T20" fmla="*/ 56 w 104"/>
                <a:gd name="T21" fmla="*/ 22 h 122"/>
                <a:gd name="T22" fmla="*/ 27 w 104"/>
                <a:gd name="T23" fmla="*/ 35 h 122"/>
                <a:gd name="T24" fmla="*/ 6 w 104"/>
                <a:gd name="T25" fmla="*/ 23 h 122"/>
                <a:gd name="T26" fmla="*/ 56 w 104"/>
                <a:gd name="T27" fmla="*/ 0 h 122"/>
                <a:gd name="T28" fmla="*/ 104 w 104"/>
                <a:gd name="T29" fmla="*/ 35 h 122"/>
                <a:gd name="T30" fmla="*/ 104 w 104"/>
                <a:gd name="T31" fmla="*/ 120 h 122"/>
                <a:gd name="T32" fmla="*/ 77 w 104"/>
                <a:gd name="T33" fmla="*/ 120 h 122"/>
                <a:gd name="T34" fmla="*/ 74 w 104"/>
                <a:gd name="T35" fmla="*/ 1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122">
                  <a:moveTo>
                    <a:pt x="31" y="85"/>
                  </a:moveTo>
                  <a:cubicBezTo>
                    <a:pt x="31" y="93"/>
                    <a:pt x="36" y="101"/>
                    <a:pt x="45" y="101"/>
                  </a:cubicBezTo>
                  <a:cubicBezTo>
                    <a:pt x="54" y="101"/>
                    <a:pt x="64" y="97"/>
                    <a:pt x="73" y="88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44" y="64"/>
                    <a:pt x="31" y="71"/>
                    <a:pt x="31" y="85"/>
                  </a:cubicBezTo>
                  <a:moveTo>
                    <a:pt x="74" y="110"/>
                  </a:moveTo>
                  <a:cubicBezTo>
                    <a:pt x="62" y="118"/>
                    <a:pt x="49" y="122"/>
                    <a:pt x="35" y="122"/>
                  </a:cubicBezTo>
                  <a:cubicBezTo>
                    <a:pt x="13" y="122"/>
                    <a:pt x="0" y="107"/>
                    <a:pt x="0" y="88"/>
                  </a:cubicBezTo>
                  <a:cubicBezTo>
                    <a:pt x="0" y="61"/>
                    <a:pt x="24" y="47"/>
                    <a:pt x="74" y="42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4" y="27"/>
                    <a:pt x="68" y="22"/>
                    <a:pt x="56" y="22"/>
                  </a:cubicBezTo>
                  <a:cubicBezTo>
                    <a:pt x="44" y="22"/>
                    <a:pt x="34" y="26"/>
                    <a:pt x="27" y="3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7" y="8"/>
                    <a:pt x="34" y="0"/>
                    <a:pt x="56" y="0"/>
                  </a:cubicBezTo>
                  <a:cubicBezTo>
                    <a:pt x="87" y="0"/>
                    <a:pt x="104" y="14"/>
                    <a:pt x="104" y="35"/>
                  </a:cubicBezTo>
                  <a:cubicBezTo>
                    <a:pt x="104" y="35"/>
                    <a:pt x="104" y="120"/>
                    <a:pt x="104" y="120"/>
                  </a:cubicBezTo>
                  <a:cubicBezTo>
                    <a:pt x="77" y="120"/>
                    <a:pt x="77" y="120"/>
                    <a:pt x="77" y="120"/>
                  </a:cubicBezTo>
                  <a:lnTo>
                    <a:pt x="74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878931" y="2650392"/>
              <a:ext cx="143311" cy="164031"/>
            </a:xfrm>
            <a:custGeom>
              <a:avLst/>
              <a:gdLst>
                <a:gd name="T0" fmla="*/ 0 w 105"/>
                <a:gd name="T1" fmla="*/ 6 h 120"/>
                <a:gd name="T2" fmla="*/ 25 w 105"/>
                <a:gd name="T3" fmla="*/ 2 h 120"/>
                <a:gd name="T4" fmla="*/ 28 w 105"/>
                <a:gd name="T5" fmla="*/ 16 h 120"/>
                <a:gd name="T6" fmla="*/ 68 w 105"/>
                <a:gd name="T7" fmla="*/ 0 h 120"/>
                <a:gd name="T8" fmla="*/ 105 w 105"/>
                <a:gd name="T9" fmla="*/ 38 h 120"/>
                <a:gd name="T10" fmla="*/ 105 w 105"/>
                <a:gd name="T11" fmla="*/ 120 h 120"/>
                <a:gd name="T12" fmla="*/ 74 w 105"/>
                <a:gd name="T13" fmla="*/ 120 h 120"/>
                <a:gd name="T14" fmla="*/ 74 w 105"/>
                <a:gd name="T15" fmla="*/ 44 h 120"/>
                <a:gd name="T16" fmla="*/ 59 w 105"/>
                <a:gd name="T17" fmla="*/ 23 h 120"/>
                <a:gd name="T18" fmla="*/ 30 w 105"/>
                <a:gd name="T19" fmla="*/ 36 h 120"/>
                <a:gd name="T20" fmla="*/ 30 w 105"/>
                <a:gd name="T21" fmla="*/ 120 h 120"/>
                <a:gd name="T22" fmla="*/ 0 w 105"/>
                <a:gd name="T23" fmla="*/ 120 h 120"/>
                <a:gd name="T24" fmla="*/ 0 w 105"/>
                <a:gd name="T25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0">
                  <a:moveTo>
                    <a:pt x="0" y="6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42" y="6"/>
                    <a:pt x="54" y="0"/>
                    <a:pt x="68" y="0"/>
                  </a:cubicBezTo>
                  <a:cubicBezTo>
                    <a:pt x="92" y="0"/>
                    <a:pt x="105" y="13"/>
                    <a:pt x="105" y="38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29"/>
                    <a:pt x="70" y="23"/>
                    <a:pt x="59" y="23"/>
                  </a:cubicBezTo>
                  <a:cubicBezTo>
                    <a:pt x="50" y="23"/>
                    <a:pt x="41" y="27"/>
                    <a:pt x="30" y="36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225411" y="2650392"/>
              <a:ext cx="149067" cy="166334"/>
            </a:xfrm>
            <a:custGeom>
              <a:avLst/>
              <a:gdLst>
                <a:gd name="T0" fmla="*/ 79 w 109"/>
                <a:gd name="T1" fmla="*/ 46 h 122"/>
                <a:gd name="T2" fmla="*/ 55 w 109"/>
                <a:gd name="T3" fmla="*/ 21 h 122"/>
                <a:gd name="T4" fmla="*/ 31 w 109"/>
                <a:gd name="T5" fmla="*/ 46 h 122"/>
                <a:gd name="T6" fmla="*/ 79 w 109"/>
                <a:gd name="T7" fmla="*/ 46 h 122"/>
                <a:gd name="T8" fmla="*/ 56 w 109"/>
                <a:gd name="T9" fmla="*/ 122 h 122"/>
                <a:gd name="T10" fmla="*/ 0 w 109"/>
                <a:gd name="T11" fmla="*/ 62 h 122"/>
                <a:gd name="T12" fmla="*/ 55 w 109"/>
                <a:gd name="T13" fmla="*/ 0 h 122"/>
                <a:gd name="T14" fmla="*/ 109 w 109"/>
                <a:gd name="T15" fmla="*/ 60 h 122"/>
                <a:gd name="T16" fmla="*/ 109 w 109"/>
                <a:gd name="T17" fmla="*/ 66 h 122"/>
                <a:gd name="T18" fmla="*/ 31 w 109"/>
                <a:gd name="T19" fmla="*/ 66 h 122"/>
                <a:gd name="T20" fmla="*/ 58 w 109"/>
                <a:gd name="T21" fmla="*/ 100 h 122"/>
                <a:gd name="T22" fmla="*/ 85 w 109"/>
                <a:gd name="T23" fmla="*/ 84 h 122"/>
                <a:gd name="T24" fmla="*/ 108 w 109"/>
                <a:gd name="T25" fmla="*/ 97 h 122"/>
                <a:gd name="T26" fmla="*/ 56 w 109"/>
                <a:gd name="T2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122">
                  <a:moveTo>
                    <a:pt x="79" y="46"/>
                  </a:moveTo>
                  <a:cubicBezTo>
                    <a:pt x="79" y="30"/>
                    <a:pt x="70" y="21"/>
                    <a:pt x="55" y="21"/>
                  </a:cubicBezTo>
                  <a:cubicBezTo>
                    <a:pt x="41" y="21"/>
                    <a:pt x="32" y="30"/>
                    <a:pt x="31" y="46"/>
                  </a:cubicBezTo>
                  <a:lnTo>
                    <a:pt x="79" y="46"/>
                  </a:lnTo>
                  <a:close/>
                  <a:moveTo>
                    <a:pt x="56" y="122"/>
                  </a:moveTo>
                  <a:cubicBezTo>
                    <a:pt x="21" y="122"/>
                    <a:pt x="0" y="100"/>
                    <a:pt x="0" y="62"/>
                  </a:cubicBezTo>
                  <a:cubicBezTo>
                    <a:pt x="0" y="22"/>
                    <a:pt x="21" y="0"/>
                    <a:pt x="55" y="0"/>
                  </a:cubicBezTo>
                  <a:cubicBezTo>
                    <a:pt x="89" y="0"/>
                    <a:pt x="109" y="22"/>
                    <a:pt x="109" y="60"/>
                  </a:cubicBezTo>
                  <a:cubicBezTo>
                    <a:pt x="109" y="62"/>
                    <a:pt x="109" y="64"/>
                    <a:pt x="109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88"/>
                    <a:pt x="40" y="100"/>
                    <a:pt x="58" y="100"/>
                  </a:cubicBezTo>
                  <a:cubicBezTo>
                    <a:pt x="70" y="100"/>
                    <a:pt x="78" y="95"/>
                    <a:pt x="85" y="84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98" y="114"/>
                    <a:pt x="80" y="122"/>
                    <a:pt x="56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415039" y="2650392"/>
              <a:ext cx="158276" cy="169211"/>
            </a:xfrm>
            <a:custGeom>
              <a:avLst/>
              <a:gdLst>
                <a:gd name="T0" fmla="*/ 58 w 116"/>
                <a:gd name="T1" fmla="*/ 26 h 124"/>
                <a:gd name="T2" fmla="*/ 31 w 116"/>
                <a:gd name="T3" fmla="*/ 62 h 124"/>
                <a:gd name="T4" fmla="*/ 58 w 116"/>
                <a:gd name="T5" fmla="*/ 98 h 124"/>
                <a:gd name="T6" fmla="*/ 85 w 116"/>
                <a:gd name="T7" fmla="*/ 62 h 124"/>
                <a:gd name="T8" fmla="*/ 58 w 116"/>
                <a:gd name="T9" fmla="*/ 26 h 124"/>
                <a:gd name="T10" fmla="*/ 58 w 116"/>
                <a:gd name="T11" fmla="*/ 124 h 124"/>
                <a:gd name="T12" fmla="*/ 0 w 116"/>
                <a:gd name="T13" fmla="*/ 62 h 124"/>
                <a:gd name="T14" fmla="*/ 58 w 116"/>
                <a:gd name="T15" fmla="*/ 0 h 124"/>
                <a:gd name="T16" fmla="*/ 116 w 116"/>
                <a:gd name="T17" fmla="*/ 62 h 124"/>
                <a:gd name="T18" fmla="*/ 58 w 116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24">
                  <a:moveTo>
                    <a:pt x="58" y="26"/>
                  </a:moveTo>
                  <a:cubicBezTo>
                    <a:pt x="35" y="26"/>
                    <a:pt x="31" y="47"/>
                    <a:pt x="31" y="62"/>
                  </a:cubicBezTo>
                  <a:cubicBezTo>
                    <a:pt x="31" y="77"/>
                    <a:pt x="35" y="98"/>
                    <a:pt x="58" y="98"/>
                  </a:cubicBezTo>
                  <a:cubicBezTo>
                    <a:pt x="81" y="98"/>
                    <a:pt x="85" y="77"/>
                    <a:pt x="85" y="62"/>
                  </a:cubicBezTo>
                  <a:cubicBezTo>
                    <a:pt x="85" y="47"/>
                    <a:pt x="81" y="26"/>
                    <a:pt x="58" y="26"/>
                  </a:cubicBezTo>
                  <a:moveTo>
                    <a:pt x="58" y="124"/>
                  </a:moveTo>
                  <a:cubicBezTo>
                    <a:pt x="27" y="124"/>
                    <a:pt x="0" y="104"/>
                    <a:pt x="0" y="62"/>
                  </a:cubicBezTo>
                  <a:cubicBezTo>
                    <a:pt x="0" y="19"/>
                    <a:pt x="27" y="0"/>
                    <a:pt x="58" y="0"/>
                  </a:cubicBezTo>
                  <a:cubicBezTo>
                    <a:pt x="88" y="0"/>
                    <a:pt x="116" y="19"/>
                    <a:pt x="116" y="62"/>
                  </a:cubicBezTo>
                  <a:cubicBezTo>
                    <a:pt x="116" y="104"/>
                    <a:pt x="88" y="124"/>
                    <a:pt x="58" y="1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602092" y="2650392"/>
              <a:ext cx="89785" cy="164031"/>
            </a:xfrm>
            <a:custGeom>
              <a:avLst/>
              <a:gdLst>
                <a:gd name="T0" fmla="*/ 0 w 66"/>
                <a:gd name="T1" fmla="*/ 3 h 120"/>
                <a:gd name="T2" fmla="*/ 30 w 66"/>
                <a:gd name="T3" fmla="*/ 3 h 120"/>
                <a:gd name="T4" fmla="*/ 30 w 66"/>
                <a:gd name="T5" fmla="*/ 17 h 120"/>
                <a:gd name="T6" fmla="*/ 62 w 66"/>
                <a:gd name="T7" fmla="*/ 0 h 120"/>
                <a:gd name="T8" fmla="*/ 66 w 66"/>
                <a:gd name="T9" fmla="*/ 1 h 120"/>
                <a:gd name="T10" fmla="*/ 66 w 66"/>
                <a:gd name="T11" fmla="*/ 30 h 120"/>
                <a:gd name="T12" fmla="*/ 64 w 66"/>
                <a:gd name="T13" fmla="*/ 30 h 120"/>
                <a:gd name="T14" fmla="*/ 32 w 66"/>
                <a:gd name="T15" fmla="*/ 42 h 120"/>
                <a:gd name="T16" fmla="*/ 32 w 66"/>
                <a:gd name="T17" fmla="*/ 120 h 120"/>
                <a:gd name="T18" fmla="*/ 0 w 66"/>
                <a:gd name="T19" fmla="*/ 120 h 120"/>
                <a:gd name="T20" fmla="*/ 0 w 66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20">
                  <a:moveTo>
                    <a:pt x="0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5" y="9"/>
                    <a:pt x="49" y="0"/>
                    <a:pt x="62" y="0"/>
                  </a:cubicBezTo>
                  <a:cubicBezTo>
                    <a:pt x="63" y="0"/>
                    <a:pt x="65" y="0"/>
                    <a:pt x="66" y="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51" y="30"/>
                    <a:pt x="36" y="32"/>
                    <a:pt x="32" y="42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1051020" y="2650392"/>
              <a:ext cx="149642" cy="226766"/>
            </a:xfrm>
            <a:custGeom>
              <a:avLst/>
              <a:gdLst>
                <a:gd name="T0" fmla="*/ 110 w 110"/>
                <a:gd name="T1" fmla="*/ 2 h 166"/>
                <a:gd name="T2" fmla="*/ 110 w 110"/>
                <a:gd name="T3" fmla="*/ 114 h 166"/>
                <a:gd name="T4" fmla="*/ 52 w 110"/>
                <a:gd name="T5" fmla="*/ 166 h 166"/>
                <a:gd name="T6" fmla="*/ 3 w 110"/>
                <a:gd name="T7" fmla="*/ 137 h 166"/>
                <a:gd name="T8" fmla="*/ 34 w 110"/>
                <a:gd name="T9" fmla="*/ 132 h 166"/>
                <a:gd name="T10" fmla="*/ 56 w 110"/>
                <a:gd name="T11" fmla="*/ 143 h 166"/>
                <a:gd name="T12" fmla="*/ 80 w 110"/>
                <a:gd name="T13" fmla="*/ 117 h 166"/>
                <a:gd name="T14" fmla="*/ 80 w 110"/>
                <a:gd name="T15" fmla="*/ 104 h 166"/>
                <a:gd name="T16" fmla="*/ 79 w 110"/>
                <a:gd name="T17" fmla="*/ 103 h 166"/>
                <a:gd name="T18" fmla="*/ 49 w 110"/>
                <a:gd name="T19" fmla="*/ 120 h 166"/>
                <a:gd name="T20" fmla="*/ 0 w 110"/>
                <a:gd name="T21" fmla="*/ 62 h 166"/>
                <a:gd name="T22" fmla="*/ 47 w 110"/>
                <a:gd name="T23" fmla="*/ 0 h 166"/>
                <a:gd name="T24" fmla="*/ 81 w 110"/>
                <a:gd name="T25" fmla="*/ 17 h 166"/>
                <a:gd name="T26" fmla="*/ 81 w 110"/>
                <a:gd name="T27" fmla="*/ 16 h 166"/>
                <a:gd name="T28" fmla="*/ 84 w 110"/>
                <a:gd name="T29" fmla="*/ 2 h 166"/>
                <a:gd name="T30" fmla="*/ 110 w 110"/>
                <a:gd name="T31" fmla="*/ 2 h 166"/>
                <a:gd name="T32" fmla="*/ 55 w 110"/>
                <a:gd name="T33" fmla="*/ 95 h 166"/>
                <a:gd name="T34" fmla="*/ 80 w 110"/>
                <a:gd name="T35" fmla="*/ 55 h 166"/>
                <a:gd name="T36" fmla="*/ 54 w 110"/>
                <a:gd name="T37" fmla="*/ 22 h 166"/>
                <a:gd name="T38" fmla="*/ 31 w 110"/>
                <a:gd name="T39" fmla="*/ 57 h 166"/>
                <a:gd name="T40" fmla="*/ 55 w 110"/>
                <a:gd name="T41" fmla="*/ 9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66">
                  <a:moveTo>
                    <a:pt x="110" y="2"/>
                  </a:moveTo>
                  <a:cubicBezTo>
                    <a:pt x="110" y="114"/>
                    <a:pt x="110" y="114"/>
                    <a:pt x="110" y="114"/>
                  </a:cubicBezTo>
                  <a:cubicBezTo>
                    <a:pt x="110" y="133"/>
                    <a:pt x="108" y="166"/>
                    <a:pt x="52" y="166"/>
                  </a:cubicBezTo>
                  <a:cubicBezTo>
                    <a:pt x="29" y="166"/>
                    <a:pt x="8" y="157"/>
                    <a:pt x="3" y="137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5" y="138"/>
                    <a:pt x="39" y="143"/>
                    <a:pt x="56" y="143"/>
                  </a:cubicBezTo>
                  <a:cubicBezTo>
                    <a:pt x="72" y="143"/>
                    <a:pt x="80" y="136"/>
                    <a:pt x="80" y="117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4" y="112"/>
                    <a:pt x="67" y="120"/>
                    <a:pt x="49" y="120"/>
                  </a:cubicBezTo>
                  <a:cubicBezTo>
                    <a:pt x="22" y="120"/>
                    <a:pt x="0" y="101"/>
                    <a:pt x="0" y="62"/>
                  </a:cubicBezTo>
                  <a:cubicBezTo>
                    <a:pt x="0" y="22"/>
                    <a:pt x="22" y="0"/>
                    <a:pt x="47" y="0"/>
                  </a:cubicBezTo>
                  <a:cubicBezTo>
                    <a:pt x="71" y="0"/>
                    <a:pt x="79" y="11"/>
                    <a:pt x="81" y="17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110" y="2"/>
                  </a:lnTo>
                  <a:close/>
                  <a:moveTo>
                    <a:pt x="55" y="95"/>
                  </a:moveTo>
                  <a:cubicBezTo>
                    <a:pt x="78" y="95"/>
                    <a:pt x="80" y="71"/>
                    <a:pt x="80" y="55"/>
                  </a:cubicBezTo>
                  <a:cubicBezTo>
                    <a:pt x="80" y="37"/>
                    <a:pt x="71" y="22"/>
                    <a:pt x="54" y="22"/>
                  </a:cubicBezTo>
                  <a:cubicBezTo>
                    <a:pt x="43" y="22"/>
                    <a:pt x="31" y="30"/>
                    <a:pt x="31" y="57"/>
                  </a:cubicBezTo>
                  <a:cubicBezTo>
                    <a:pt x="31" y="71"/>
                    <a:pt x="32" y="95"/>
                    <a:pt x="55" y="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1348002" y="2593413"/>
              <a:ext cx="112232" cy="52950"/>
            </a:xfrm>
            <a:custGeom>
              <a:avLst/>
              <a:gdLst>
                <a:gd name="T0" fmla="*/ 195 w 195"/>
                <a:gd name="T1" fmla="*/ 92 h 92"/>
                <a:gd name="T2" fmla="*/ 178 w 195"/>
                <a:gd name="T3" fmla="*/ 92 h 92"/>
                <a:gd name="T4" fmla="*/ 178 w 195"/>
                <a:gd name="T5" fmla="*/ 16 h 92"/>
                <a:gd name="T6" fmla="*/ 178 w 195"/>
                <a:gd name="T7" fmla="*/ 16 h 92"/>
                <a:gd name="T8" fmla="*/ 147 w 195"/>
                <a:gd name="T9" fmla="*/ 92 h 92"/>
                <a:gd name="T10" fmla="*/ 138 w 195"/>
                <a:gd name="T11" fmla="*/ 92 h 92"/>
                <a:gd name="T12" fmla="*/ 110 w 195"/>
                <a:gd name="T13" fmla="*/ 16 h 92"/>
                <a:gd name="T14" fmla="*/ 107 w 195"/>
                <a:gd name="T15" fmla="*/ 16 h 92"/>
                <a:gd name="T16" fmla="*/ 107 w 195"/>
                <a:gd name="T17" fmla="*/ 92 h 92"/>
                <a:gd name="T18" fmla="*/ 93 w 195"/>
                <a:gd name="T19" fmla="*/ 92 h 92"/>
                <a:gd name="T20" fmla="*/ 93 w 195"/>
                <a:gd name="T21" fmla="*/ 0 h 92"/>
                <a:gd name="T22" fmla="*/ 117 w 195"/>
                <a:gd name="T23" fmla="*/ 0 h 92"/>
                <a:gd name="T24" fmla="*/ 145 w 195"/>
                <a:gd name="T25" fmla="*/ 71 h 92"/>
                <a:gd name="T26" fmla="*/ 171 w 195"/>
                <a:gd name="T27" fmla="*/ 0 h 92"/>
                <a:gd name="T28" fmla="*/ 195 w 195"/>
                <a:gd name="T29" fmla="*/ 0 h 92"/>
                <a:gd name="T30" fmla="*/ 195 w 195"/>
                <a:gd name="T31" fmla="*/ 92 h 92"/>
                <a:gd name="T32" fmla="*/ 74 w 195"/>
                <a:gd name="T33" fmla="*/ 14 h 92"/>
                <a:gd name="T34" fmla="*/ 46 w 195"/>
                <a:gd name="T35" fmla="*/ 14 h 92"/>
                <a:gd name="T36" fmla="*/ 46 w 195"/>
                <a:gd name="T37" fmla="*/ 92 h 92"/>
                <a:gd name="T38" fmla="*/ 31 w 195"/>
                <a:gd name="T39" fmla="*/ 92 h 92"/>
                <a:gd name="T40" fmla="*/ 31 w 195"/>
                <a:gd name="T41" fmla="*/ 14 h 92"/>
                <a:gd name="T42" fmla="*/ 0 w 195"/>
                <a:gd name="T43" fmla="*/ 14 h 92"/>
                <a:gd name="T44" fmla="*/ 0 w 195"/>
                <a:gd name="T45" fmla="*/ 0 h 92"/>
                <a:gd name="T46" fmla="*/ 74 w 195"/>
                <a:gd name="T47" fmla="*/ 0 h 92"/>
                <a:gd name="T48" fmla="*/ 74 w 195"/>
                <a:gd name="T4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92">
                  <a:moveTo>
                    <a:pt x="195" y="92"/>
                  </a:moveTo>
                  <a:lnTo>
                    <a:pt x="178" y="92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47" y="92"/>
                  </a:lnTo>
                  <a:lnTo>
                    <a:pt x="138" y="92"/>
                  </a:lnTo>
                  <a:lnTo>
                    <a:pt x="110" y="16"/>
                  </a:lnTo>
                  <a:lnTo>
                    <a:pt x="107" y="16"/>
                  </a:lnTo>
                  <a:lnTo>
                    <a:pt x="107" y="92"/>
                  </a:lnTo>
                  <a:lnTo>
                    <a:pt x="93" y="92"/>
                  </a:lnTo>
                  <a:lnTo>
                    <a:pt x="93" y="0"/>
                  </a:lnTo>
                  <a:lnTo>
                    <a:pt x="117" y="0"/>
                  </a:lnTo>
                  <a:lnTo>
                    <a:pt x="145" y="71"/>
                  </a:lnTo>
                  <a:lnTo>
                    <a:pt x="171" y="0"/>
                  </a:lnTo>
                  <a:lnTo>
                    <a:pt x="195" y="0"/>
                  </a:lnTo>
                  <a:lnTo>
                    <a:pt x="195" y="92"/>
                  </a:lnTo>
                  <a:close/>
                  <a:moveTo>
                    <a:pt x="74" y="14"/>
                  </a:moveTo>
                  <a:lnTo>
                    <a:pt x="46" y="14"/>
                  </a:lnTo>
                  <a:lnTo>
                    <a:pt x="46" y="92"/>
                  </a:lnTo>
                  <a:lnTo>
                    <a:pt x="31" y="92"/>
                  </a:lnTo>
                  <a:lnTo>
                    <a:pt x="31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</p:grp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339725" y="339725"/>
            <a:ext cx="5832475" cy="3460750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508750" y="339725"/>
            <a:ext cx="2301875" cy="3460750"/>
          </a:xfrm>
        </p:spPr>
        <p:txBody>
          <a:bodyPr tIns="109728"/>
          <a:lstStyle>
            <a:lvl1pPr>
              <a:spcAft>
                <a:spcPts val="2400"/>
              </a:spcAft>
              <a:defRPr baseline="0">
                <a:latin typeface="Helvetica 75 Bold" panose="020B0804020202020204" pitchFamily="34" charset="0"/>
              </a:defRPr>
            </a:lvl1pPr>
            <a:lvl2pPr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231776209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  <p:hf sldNum="0" hdr="0" ft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 sz="1400">
                <a:latin typeface="Helvetica 75 Bold" panose="020B0804020202020204" pitchFamily="34" charset="0"/>
              </a:defRPr>
            </a:lvl2pPr>
            <a:lvl3pPr marL="0" indent="0">
              <a:lnSpc>
                <a:spcPct val="85000"/>
              </a:lnSpc>
              <a:spcAft>
                <a:spcPts val="800"/>
              </a:spcAft>
              <a:buNone/>
              <a:defRPr sz="1200"/>
            </a:lvl3pPr>
            <a:lvl4pPr>
              <a:lnSpc>
                <a:spcPct val="85000"/>
              </a:lnSpc>
              <a:spcAft>
                <a:spcPts val="800"/>
              </a:spcAft>
              <a:defRPr sz="5500"/>
            </a:lvl4pPr>
            <a:lvl5pPr>
              <a:lnSpc>
                <a:spcPct val="85000"/>
              </a:lnSpc>
              <a:spcAft>
                <a:spcPts val="800"/>
              </a:spcAft>
              <a:defRPr sz="5500"/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023153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0"/>
              </a:spcAft>
              <a:defRPr sz="3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 marL="401638" marR="0" indent="-401638" algn="l" defTabSz="51435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lang="fr-FR" sz="3000" kern="1200" dirty="0" smtClean="0">
                <a:solidFill>
                  <a:schemeClr val="tx1"/>
                </a:solidFill>
                <a:latin typeface="Helvetica 75 Bold" panose="020B0804020202020204" pitchFamily="34" charset="0"/>
                <a:ea typeface="ＭＳ Ｐゴシック" pitchFamily="34" charset="-128"/>
                <a:cs typeface="+mn-cs"/>
              </a:defRPr>
            </a:lvl2pPr>
            <a:lvl3pPr marL="401638" indent="-401638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3pPr>
            <a:lvl4pPr marL="401638" indent="-401638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4pPr>
            <a:lvl5pPr marL="0" indent="0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1"/>
            <a:r>
              <a:rPr lang="fr-FR" dirty="0" smtClean="0"/>
              <a:t>Troisième niveau</a:t>
            </a:r>
          </a:p>
          <a:p>
            <a:pPr marL="401638" lvl="1" indent="-401638"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Font typeface="+mj-lt"/>
              <a:buAutoNum type="arabicPeriod"/>
            </a:pPr>
            <a:r>
              <a:rPr lang="fr-FR" dirty="0" smtClean="0"/>
              <a:t>Quatrième niveau</a:t>
            </a:r>
          </a:p>
          <a:p>
            <a:pPr marL="401638" marR="0" lvl="1" indent="-401638" algn="l" defTabSz="51435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fr-FR" dirty="0" smtClean="0"/>
              <a:t>Cinquième niveau</a:t>
            </a:r>
          </a:p>
          <a:p>
            <a:pPr marL="401638" lvl="1" indent="-401638"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Font typeface="+mj-lt"/>
              <a:buAutoNum type="arabicPeriod"/>
            </a:pP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181313689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 sz="1400">
                <a:latin typeface="Helvetica 75 Bold" panose="020B0804020202020204" pitchFamily="34" charset="0"/>
              </a:defRPr>
            </a:lvl2pPr>
            <a:lvl3pPr marL="0" indent="0">
              <a:lnSpc>
                <a:spcPct val="85000"/>
              </a:lnSpc>
              <a:spcAft>
                <a:spcPts val="800"/>
              </a:spcAft>
              <a:buNone/>
              <a:defRPr sz="1200"/>
            </a:lvl3pPr>
            <a:lvl4pPr>
              <a:lnSpc>
                <a:spcPct val="85000"/>
              </a:lnSpc>
              <a:spcAft>
                <a:spcPts val="800"/>
              </a:spcAft>
              <a:defRPr sz="5500"/>
            </a:lvl4pPr>
            <a:lvl5pPr>
              <a:lnSpc>
                <a:spcPct val="85000"/>
              </a:lnSpc>
              <a:spcAft>
                <a:spcPts val="800"/>
              </a:spcAft>
              <a:defRPr sz="5500"/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7784464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5"/>
            <a:ext cx="8470900" cy="623888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 smtClean="0"/>
              <a:t>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1304924"/>
            <a:ext cx="8470899" cy="3165475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sz="1400"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273100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4"/>
            <a:ext cx="8470900" cy="623889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 smtClean="0"/>
              <a:t>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4" y="1304925"/>
            <a:ext cx="4065589" cy="3165474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 hasCustomPrompt="1"/>
          </p:nvPr>
        </p:nvSpPr>
        <p:spPr>
          <a:xfrm>
            <a:off x="4738688" y="1304925"/>
            <a:ext cx="4065589" cy="3165474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93673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message c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1304925"/>
            <a:ext cx="8470899" cy="3165475"/>
          </a:xfrm>
        </p:spPr>
        <p:txBody>
          <a:bodyPr/>
          <a:lstStyle>
            <a:lvl1pPr>
              <a:lnSpc>
                <a:spcPct val="85000"/>
              </a:lnSpc>
              <a:spcAft>
                <a:spcPts val="2400"/>
              </a:spcAft>
              <a:defRPr sz="3000" baseline="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4"/>
            <a:ext cx="8470900" cy="623889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 smtClean="0"/>
              <a:t>Modifiez le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06213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ssage c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2400"/>
              </a:spcAft>
              <a:defRPr sz="3000" baseline="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886500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spcAft>
                <a:spcPts val="0"/>
              </a:spcAft>
              <a:defRPr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 smtClean="0"/>
              <a:t>Modifiez le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712472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274034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la pré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 2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83" t="22698" b="9779"/>
          <a:stretch/>
        </p:blipFill>
        <p:spPr>
          <a:xfrm>
            <a:off x="-1" y="-1"/>
            <a:ext cx="9144001" cy="5143501"/>
          </a:xfrm>
          <a:prstGeom prst="rect">
            <a:avLst/>
          </a:prstGeom>
        </p:spPr>
      </p:pic>
      <p:grpSp>
        <p:nvGrpSpPr>
          <p:cNvPr id="6" name="Group 5"/>
          <p:cNvGrpSpPr/>
          <p:nvPr userDrawn="1"/>
        </p:nvGrpSpPr>
        <p:grpSpPr>
          <a:xfrm>
            <a:off x="339725" y="4130674"/>
            <a:ext cx="676803" cy="676803"/>
            <a:chOff x="360362" y="1781889"/>
            <a:chExt cx="1144765" cy="1144191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60362" y="1781889"/>
              <a:ext cx="1144765" cy="1144191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rgbClr val="FF66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702813" y="2650392"/>
              <a:ext cx="142160" cy="166334"/>
            </a:xfrm>
            <a:custGeom>
              <a:avLst/>
              <a:gdLst>
                <a:gd name="T0" fmla="*/ 31 w 104"/>
                <a:gd name="T1" fmla="*/ 85 h 122"/>
                <a:gd name="T2" fmla="*/ 45 w 104"/>
                <a:gd name="T3" fmla="*/ 101 h 122"/>
                <a:gd name="T4" fmla="*/ 73 w 104"/>
                <a:gd name="T5" fmla="*/ 88 h 122"/>
                <a:gd name="T6" fmla="*/ 73 w 104"/>
                <a:gd name="T7" fmla="*/ 60 h 122"/>
                <a:gd name="T8" fmla="*/ 31 w 104"/>
                <a:gd name="T9" fmla="*/ 85 h 122"/>
                <a:gd name="T10" fmla="*/ 74 w 104"/>
                <a:gd name="T11" fmla="*/ 110 h 122"/>
                <a:gd name="T12" fmla="*/ 35 w 104"/>
                <a:gd name="T13" fmla="*/ 122 h 122"/>
                <a:gd name="T14" fmla="*/ 0 w 104"/>
                <a:gd name="T15" fmla="*/ 88 h 122"/>
                <a:gd name="T16" fmla="*/ 74 w 104"/>
                <a:gd name="T17" fmla="*/ 42 h 122"/>
                <a:gd name="T18" fmla="*/ 74 w 104"/>
                <a:gd name="T19" fmla="*/ 35 h 122"/>
                <a:gd name="T20" fmla="*/ 56 w 104"/>
                <a:gd name="T21" fmla="*/ 22 h 122"/>
                <a:gd name="T22" fmla="*/ 27 w 104"/>
                <a:gd name="T23" fmla="*/ 35 h 122"/>
                <a:gd name="T24" fmla="*/ 6 w 104"/>
                <a:gd name="T25" fmla="*/ 23 h 122"/>
                <a:gd name="T26" fmla="*/ 56 w 104"/>
                <a:gd name="T27" fmla="*/ 0 h 122"/>
                <a:gd name="T28" fmla="*/ 104 w 104"/>
                <a:gd name="T29" fmla="*/ 35 h 122"/>
                <a:gd name="T30" fmla="*/ 104 w 104"/>
                <a:gd name="T31" fmla="*/ 120 h 122"/>
                <a:gd name="T32" fmla="*/ 77 w 104"/>
                <a:gd name="T33" fmla="*/ 120 h 122"/>
                <a:gd name="T34" fmla="*/ 74 w 104"/>
                <a:gd name="T35" fmla="*/ 1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122">
                  <a:moveTo>
                    <a:pt x="31" y="85"/>
                  </a:moveTo>
                  <a:cubicBezTo>
                    <a:pt x="31" y="93"/>
                    <a:pt x="36" y="101"/>
                    <a:pt x="45" y="101"/>
                  </a:cubicBezTo>
                  <a:cubicBezTo>
                    <a:pt x="54" y="101"/>
                    <a:pt x="64" y="97"/>
                    <a:pt x="73" y="88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44" y="64"/>
                    <a:pt x="31" y="71"/>
                    <a:pt x="31" y="85"/>
                  </a:cubicBezTo>
                  <a:moveTo>
                    <a:pt x="74" y="110"/>
                  </a:moveTo>
                  <a:cubicBezTo>
                    <a:pt x="62" y="118"/>
                    <a:pt x="49" y="122"/>
                    <a:pt x="35" y="122"/>
                  </a:cubicBezTo>
                  <a:cubicBezTo>
                    <a:pt x="13" y="122"/>
                    <a:pt x="0" y="107"/>
                    <a:pt x="0" y="88"/>
                  </a:cubicBezTo>
                  <a:cubicBezTo>
                    <a:pt x="0" y="61"/>
                    <a:pt x="24" y="47"/>
                    <a:pt x="74" y="42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4" y="27"/>
                    <a:pt x="68" y="22"/>
                    <a:pt x="56" y="22"/>
                  </a:cubicBezTo>
                  <a:cubicBezTo>
                    <a:pt x="44" y="22"/>
                    <a:pt x="34" y="26"/>
                    <a:pt x="27" y="3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7" y="8"/>
                    <a:pt x="34" y="0"/>
                    <a:pt x="56" y="0"/>
                  </a:cubicBezTo>
                  <a:cubicBezTo>
                    <a:pt x="87" y="0"/>
                    <a:pt x="104" y="14"/>
                    <a:pt x="104" y="35"/>
                  </a:cubicBezTo>
                  <a:cubicBezTo>
                    <a:pt x="104" y="35"/>
                    <a:pt x="104" y="120"/>
                    <a:pt x="104" y="120"/>
                  </a:cubicBezTo>
                  <a:cubicBezTo>
                    <a:pt x="77" y="120"/>
                    <a:pt x="77" y="120"/>
                    <a:pt x="77" y="120"/>
                  </a:cubicBezTo>
                  <a:lnTo>
                    <a:pt x="74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878931" y="2650392"/>
              <a:ext cx="143311" cy="164031"/>
            </a:xfrm>
            <a:custGeom>
              <a:avLst/>
              <a:gdLst>
                <a:gd name="T0" fmla="*/ 0 w 105"/>
                <a:gd name="T1" fmla="*/ 6 h 120"/>
                <a:gd name="T2" fmla="*/ 25 w 105"/>
                <a:gd name="T3" fmla="*/ 2 h 120"/>
                <a:gd name="T4" fmla="*/ 28 w 105"/>
                <a:gd name="T5" fmla="*/ 16 h 120"/>
                <a:gd name="T6" fmla="*/ 68 w 105"/>
                <a:gd name="T7" fmla="*/ 0 h 120"/>
                <a:gd name="T8" fmla="*/ 105 w 105"/>
                <a:gd name="T9" fmla="*/ 38 h 120"/>
                <a:gd name="T10" fmla="*/ 105 w 105"/>
                <a:gd name="T11" fmla="*/ 120 h 120"/>
                <a:gd name="T12" fmla="*/ 74 w 105"/>
                <a:gd name="T13" fmla="*/ 120 h 120"/>
                <a:gd name="T14" fmla="*/ 74 w 105"/>
                <a:gd name="T15" fmla="*/ 44 h 120"/>
                <a:gd name="T16" fmla="*/ 59 w 105"/>
                <a:gd name="T17" fmla="*/ 23 h 120"/>
                <a:gd name="T18" fmla="*/ 30 w 105"/>
                <a:gd name="T19" fmla="*/ 36 h 120"/>
                <a:gd name="T20" fmla="*/ 30 w 105"/>
                <a:gd name="T21" fmla="*/ 120 h 120"/>
                <a:gd name="T22" fmla="*/ 0 w 105"/>
                <a:gd name="T23" fmla="*/ 120 h 120"/>
                <a:gd name="T24" fmla="*/ 0 w 105"/>
                <a:gd name="T25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0">
                  <a:moveTo>
                    <a:pt x="0" y="6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42" y="6"/>
                    <a:pt x="54" y="0"/>
                    <a:pt x="68" y="0"/>
                  </a:cubicBezTo>
                  <a:cubicBezTo>
                    <a:pt x="92" y="0"/>
                    <a:pt x="105" y="13"/>
                    <a:pt x="105" y="38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29"/>
                    <a:pt x="70" y="23"/>
                    <a:pt x="59" y="23"/>
                  </a:cubicBezTo>
                  <a:cubicBezTo>
                    <a:pt x="50" y="23"/>
                    <a:pt x="41" y="27"/>
                    <a:pt x="30" y="36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225411" y="2650392"/>
              <a:ext cx="149067" cy="166334"/>
            </a:xfrm>
            <a:custGeom>
              <a:avLst/>
              <a:gdLst>
                <a:gd name="T0" fmla="*/ 79 w 109"/>
                <a:gd name="T1" fmla="*/ 46 h 122"/>
                <a:gd name="T2" fmla="*/ 55 w 109"/>
                <a:gd name="T3" fmla="*/ 21 h 122"/>
                <a:gd name="T4" fmla="*/ 31 w 109"/>
                <a:gd name="T5" fmla="*/ 46 h 122"/>
                <a:gd name="T6" fmla="*/ 79 w 109"/>
                <a:gd name="T7" fmla="*/ 46 h 122"/>
                <a:gd name="T8" fmla="*/ 56 w 109"/>
                <a:gd name="T9" fmla="*/ 122 h 122"/>
                <a:gd name="T10" fmla="*/ 0 w 109"/>
                <a:gd name="T11" fmla="*/ 62 h 122"/>
                <a:gd name="T12" fmla="*/ 55 w 109"/>
                <a:gd name="T13" fmla="*/ 0 h 122"/>
                <a:gd name="T14" fmla="*/ 109 w 109"/>
                <a:gd name="T15" fmla="*/ 60 h 122"/>
                <a:gd name="T16" fmla="*/ 109 w 109"/>
                <a:gd name="T17" fmla="*/ 66 h 122"/>
                <a:gd name="T18" fmla="*/ 31 w 109"/>
                <a:gd name="T19" fmla="*/ 66 h 122"/>
                <a:gd name="T20" fmla="*/ 58 w 109"/>
                <a:gd name="T21" fmla="*/ 100 h 122"/>
                <a:gd name="T22" fmla="*/ 85 w 109"/>
                <a:gd name="T23" fmla="*/ 84 h 122"/>
                <a:gd name="T24" fmla="*/ 108 w 109"/>
                <a:gd name="T25" fmla="*/ 97 h 122"/>
                <a:gd name="T26" fmla="*/ 56 w 109"/>
                <a:gd name="T2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122">
                  <a:moveTo>
                    <a:pt x="79" y="46"/>
                  </a:moveTo>
                  <a:cubicBezTo>
                    <a:pt x="79" y="30"/>
                    <a:pt x="70" y="21"/>
                    <a:pt x="55" y="21"/>
                  </a:cubicBezTo>
                  <a:cubicBezTo>
                    <a:pt x="41" y="21"/>
                    <a:pt x="32" y="30"/>
                    <a:pt x="31" y="46"/>
                  </a:cubicBezTo>
                  <a:lnTo>
                    <a:pt x="79" y="46"/>
                  </a:lnTo>
                  <a:close/>
                  <a:moveTo>
                    <a:pt x="56" y="122"/>
                  </a:moveTo>
                  <a:cubicBezTo>
                    <a:pt x="21" y="122"/>
                    <a:pt x="0" y="100"/>
                    <a:pt x="0" y="62"/>
                  </a:cubicBezTo>
                  <a:cubicBezTo>
                    <a:pt x="0" y="22"/>
                    <a:pt x="21" y="0"/>
                    <a:pt x="55" y="0"/>
                  </a:cubicBezTo>
                  <a:cubicBezTo>
                    <a:pt x="89" y="0"/>
                    <a:pt x="109" y="22"/>
                    <a:pt x="109" y="60"/>
                  </a:cubicBezTo>
                  <a:cubicBezTo>
                    <a:pt x="109" y="62"/>
                    <a:pt x="109" y="64"/>
                    <a:pt x="109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88"/>
                    <a:pt x="40" y="100"/>
                    <a:pt x="58" y="100"/>
                  </a:cubicBezTo>
                  <a:cubicBezTo>
                    <a:pt x="70" y="100"/>
                    <a:pt x="78" y="95"/>
                    <a:pt x="85" y="84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98" y="114"/>
                    <a:pt x="80" y="122"/>
                    <a:pt x="56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415039" y="2650392"/>
              <a:ext cx="158276" cy="169211"/>
            </a:xfrm>
            <a:custGeom>
              <a:avLst/>
              <a:gdLst>
                <a:gd name="T0" fmla="*/ 58 w 116"/>
                <a:gd name="T1" fmla="*/ 26 h 124"/>
                <a:gd name="T2" fmla="*/ 31 w 116"/>
                <a:gd name="T3" fmla="*/ 62 h 124"/>
                <a:gd name="T4" fmla="*/ 58 w 116"/>
                <a:gd name="T5" fmla="*/ 98 h 124"/>
                <a:gd name="T6" fmla="*/ 85 w 116"/>
                <a:gd name="T7" fmla="*/ 62 h 124"/>
                <a:gd name="T8" fmla="*/ 58 w 116"/>
                <a:gd name="T9" fmla="*/ 26 h 124"/>
                <a:gd name="T10" fmla="*/ 58 w 116"/>
                <a:gd name="T11" fmla="*/ 124 h 124"/>
                <a:gd name="T12" fmla="*/ 0 w 116"/>
                <a:gd name="T13" fmla="*/ 62 h 124"/>
                <a:gd name="T14" fmla="*/ 58 w 116"/>
                <a:gd name="T15" fmla="*/ 0 h 124"/>
                <a:gd name="T16" fmla="*/ 116 w 116"/>
                <a:gd name="T17" fmla="*/ 62 h 124"/>
                <a:gd name="T18" fmla="*/ 58 w 116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24">
                  <a:moveTo>
                    <a:pt x="58" y="26"/>
                  </a:moveTo>
                  <a:cubicBezTo>
                    <a:pt x="35" y="26"/>
                    <a:pt x="31" y="47"/>
                    <a:pt x="31" y="62"/>
                  </a:cubicBezTo>
                  <a:cubicBezTo>
                    <a:pt x="31" y="77"/>
                    <a:pt x="35" y="98"/>
                    <a:pt x="58" y="98"/>
                  </a:cubicBezTo>
                  <a:cubicBezTo>
                    <a:pt x="81" y="98"/>
                    <a:pt x="85" y="77"/>
                    <a:pt x="85" y="62"/>
                  </a:cubicBezTo>
                  <a:cubicBezTo>
                    <a:pt x="85" y="47"/>
                    <a:pt x="81" y="26"/>
                    <a:pt x="58" y="26"/>
                  </a:cubicBezTo>
                  <a:moveTo>
                    <a:pt x="58" y="124"/>
                  </a:moveTo>
                  <a:cubicBezTo>
                    <a:pt x="27" y="124"/>
                    <a:pt x="0" y="104"/>
                    <a:pt x="0" y="62"/>
                  </a:cubicBezTo>
                  <a:cubicBezTo>
                    <a:pt x="0" y="19"/>
                    <a:pt x="27" y="0"/>
                    <a:pt x="58" y="0"/>
                  </a:cubicBezTo>
                  <a:cubicBezTo>
                    <a:pt x="88" y="0"/>
                    <a:pt x="116" y="19"/>
                    <a:pt x="116" y="62"/>
                  </a:cubicBezTo>
                  <a:cubicBezTo>
                    <a:pt x="116" y="104"/>
                    <a:pt x="88" y="124"/>
                    <a:pt x="58" y="1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602092" y="2650392"/>
              <a:ext cx="89785" cy="164031"/>
            </a:xfrm>
            <a:custGeom>
              <a:avLst/>
              <a:gdLst>
                <a:gd name="T0" fmla="*/ 0 w 66"/>
                <a:gd name="T1" fmla="*/ 3 h 120"/>
                <a:gd name="T2" fmla="*/ 30 w 66"/>
                <a:gd name="T3" fmla="*/ 3 h 120"/>
                <a:gd name="T4" fmla="*/ 30 w 66"/>
                <a:gd name="T5" fmla="*/ 17 h 120"/>
                <a:gd name="T6" fmla="*/ 62 w 66"/>
                <a:gd name="T7" fmla="*/ 0 h 120"/>
                <a:gd name="T8" fmla="*/ 66 w 66"/>
                <a:gd name="T9" fmla="*/ 1 h 120"/>
                <a:gd name="T10" fmla="*/ 66 w 66"/>
                <a:gd name="T11" fmla="*/ 30 h 120"/>
                <a:gd name="T12" fmla="*/ 64 w 66"/>
                <a:gd name="T13" fmla="*/ 30 h 120"/>
                <a:gd name="T14" fmla="*/ 32 w 66"/>
                <a:gd name="T15" fmla="*/ 42 h 120"/>
                <a:gd name="T16" fmla="*/ 32 w 66"/>
                <a:gd name="T17" fmla="*/ 120 h 120"/>
                <a:gd name="T18" fmla="*/ 0 w 66"/>
                <a:gd name="T19" fmla="*/ 120 h 120"/>
                <a:gd name="T20" fmla="*/ 0 w 66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20">
                  <a:moveTo>
                    <a:pt x="0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5" y="9"/>
                    <a:pt x="49" y="0"/>
                    <a:pt x="62" y="0"/>
                  </a:cubicBezTo>
                  <a:cubicBezTo>
                    <a:pt x="63" y="0"/>
                    <a:pt x="65" y="0"/>
                    <a:pt x="66" y="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51" y="30"/>
                    <a:pt x="36" y="32"/>
                    <a:pt x="32" y="42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1051020" y="2650392"/>
              <a:ext cx="149642" cy="226766"/>
            </a:xfrm>
            <a:custGeom>
              <a:avLst/>
              <a:gdLst>
                <a:gd name="T0" fmla="*/ 110 w 110"/>
                <a:gd name="T1" fmla="*/ 2 h 166"/>
                <a:gd name="T2" fmla="*/ 110 w 110"/>
                <a:gd name="T3" fmla="*/ 114 h 166"/>
                <a:gd name="T4" fmla="*/ 52 w 110"/>
                <a:gd name="T5" fmla="*/ 166 h 166"/>
                <a:gd name="T6" fmla="*/ 3 w 110"/>
                <a:gd name="T7" fmla="*/ 137 h 166"/>
                <a:gd name="T8" fmla="*/ 34 w 110"/>
                <a:gd name="T9" fmla="*/ 132 h 166"/>
                <a:gd name="T10" fmla="*/ 56 w 110"/>
                <a:gd name="T11" fmla="*/ 143 h 166"/>
                <a:gd name="T12" fmla="*/ 80 w 110"/>
                <a:gd name="T13" fmla="*/ 117 h 166"/>
                <a:gd name="T14" fmla="*/ 80 w 110"/>
                <a:gd name="T15" fmla="*/ 104 h 166"/>
                <a:gd name="T16" fmla="*/ 79 w 110"/>
                <a:gd name="T17" fmla="*/ 103 h 166"/>
                <a:gd name="T18" fmla="*/ 49 w 110"/>
                <a:gd name="T19" fmla="*/ 120 h 166"/>
                <a:gd name="T20" fmla="*/ 0 w 110"/>
                <a:gd name="T21" fmla="*/ 62 h 166"/>
                <a:gd name="T22" fmla="*/ 47 w 110"/>
                <a:gd name="T23" fmla="*/ 0 h 166"/>
                <a:gd name="T24" fmla="*/ 81 w 110"/>
                <a:gd name="T25" fmla="*/ 17 h 166"/>
                <a:gd name="T26" fmla="*/ 81 w 110"/>
                <a:gd name="T27" fmla="*/ 16 h 166"/>
                <a:gd name="T28" fmla="*/ 84 w 110"/>
                <a:gd name="T29" fmla="*/ 2 h 166"/>
                <a:gd name="T30" fmla="*/ 110 w 110"/>
                <a:gd name="T31" fmla="*/ 2 h 166"/>
                <a:gd name="T32" fmla="*/ 55 w 110"/>
                <a:gd name="T33" fmla="*/ 95 h 166"/>
                <a:gd name="T34" fmla="*/ 80 w 110"/>
                <a:gd name="T35" fmla="*/ 55 h 166"/>
                <a:gd name="T36" fmla="*/ 54 w 110"/>
                <a:gd name="T37" fmla="*/ 22 h 166"/>
                <a:gd name="T38" fmla="*/ 31 w 110"/>
                <a:gd name="T39" fmla="*/ 57 h 166"/>
                <a:gd name="T40" fmla="*/ 55 w 110"/>
                <a:gd name="T41" fmla="*/ 9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66">
                  <a:moveTo>
                    <a:pt x="110" y="2"/>
                  </a:moveTo>
                  <a:cubicBezTo>
                    <a:pt x="110" y="114"/>
                    <a:pt x="110" y="114"/>
                    <a:pt x="110" y="114"/>
                  </a:cubicBezTo>
                  <a:cubicBezTo>
                    <a:pt x="110" y="133"/>
                    <a:pt x="108" y="166"/>
                    <a:pt x="52" y="166"/>
                  </a:cubicBezTo>
                  <a:cubicBezTo>
                    <a:pt x="29" y="166"/>
                    <a:pt x="8" y="157"/>
                    <a:pt x="3" y="137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5" y="138"/>
                    <a:pt x="39" y="143"/>
                    <a:pt x="56" y="143"/>
                  </a:cubicBezTo>
                  <a:cubicBezTo>
                    <a:pt x="72" y="143"/>
                    <a:pt x="80" y="136"/>
                    <a:pt x="80" y="117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4" y="112"/>
                    <a:pt x="67" y="120"/>
                    <a:pt x="49" y="120"/>
                  </a:cubicBezTo>
                  <a:cubicBezTo>
                    <a:pt x="22" y="120"/>
                    <a:pt x="0" y="101"/>
                    <a:pt x="0" y="62"/>
                  </a:cubicBezTo>
                  <a:cubicBezTo>
                    <a:pt x="0" y="22"/>
                    <a:pt x="22" y="0"/>
                    <a:pt x="47" y="0"/>
                  </a:cubicBezTo>
                  <a:cubicBezTo>
                    <a:pt x="71" y="0"/>
                    <a:pt x="79" y="11"/>
                    <a:pt x="81" y="17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110" y="2"/>
                  </a:lnTo>
                  <a:close/>
                  <a:moveTo>
                    <a:pt x="55" y="95"/>
                  </a:moveTo>
                  <a:cubicBezTo>
                    <a:pt x="78" y="95"/>
                    <a:pt x="80" y="71"/>
                    <a:pt x="80" y="55"/>
                  </a:cubicBezTo>
                  <a:cubicBezTo>
                    <a:pt x="80" y="37"/>
                    <a:pt x="71" y="22"/>
                    <a:pt x="54" y="22"/>
                  </a:cubicBezTo>
                  <a:cubicBezTo>
                    <a:pt x="43" y="22"/>
                    <a:pt x="31" y="30"/>
                    <a:pt x="31" y="57"/>
                  </a:cubicBezTo>
                  <a:cubicBezTo>
                    <a:pt x="31" y="71"/>
                    <a:pt x="32" y="95"/>
                    <a:pt x="55" y="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1348002" y="2593413"/>
              <a:ext cx="112232" cy="52950"/>
            </a:xfrm>
            <a:custGeom>
              <a:avLst/>
              <a:gdLst>
                <a:gd name="T0" fmla="*/ 195 w 195"/>
                <a:gd name="T1" fmla="*/ 92 h 92"/>
                <a:gd name="T2" fmla="*/ 178 w 195"/>
                <a:gd name="T3" fmla="*/ 92 h 92"/>
                <a:gd name="T4" fmla="*/ 178 w 195"/>
                <a:gd name="T5" fmla="*/ 16 h 92"/>
                <a:gd name="T6" fmla="*/ 178 w 195"/>
                <a:gd name="T7" fmla="*/ 16 h 92"/>
                <a:gd name="T8" fmla="*/ 147 w 195"/>
                <a:gd name="T9" fmla="*/ 92 h 92"/>
                <a:gd name="T10" fmla="*/ 138 w 195"/>
                <a:gd name="T11" fmla="*/ 92 h 92"/>
                <a:gd name="T12" fmla="*/ 110 w 195"/>
                <a:gd name="T13" fmla="*/ 16 h 92"/>
                <a:gd name="T14" fmla="*/ 107 w 195"/>
                <a:gd name="T15" fmla="*/ 16 h 92"/>
                <a:gd name="T16" fmla="*/ 107 w 195"/>
                <a:gd name="T17" fmla="*/ 92 h 92"/>
                <a:gd name="T18" fmla="*/ 93 w 195"/>
                <a:gd name="T19" fmla="*/ 92 h 92"/>
                <a:gd name="T20" fmla="*/ 93 w 195"/>
                <a:gd name="T21" fmla="*/ 0 h 92"/>
                <a:gd name="T22" fmla="*/ 117 w 195"/>
                <a:gd name="T23" fmla="*/ 0 h 92"/>
                <a:gd name="T24" fmla="*/ 145 w 195"/>
                <a:gd name="T25" fmla="*/ 71 h 92"/>
                <a:gd name="T26" fmla="*/ 171 w 195"/>
                <a:gd name="T27" fmla="*/ 0 h 92"/>
                <a:gd name="T28" fmla="*/ 195 w 195"/>
                <a:gd name="T29" fmla="*/ 0 h 92"/>
                <a:gd name="T30" fmla="*/ 195 w 195"/>
                <a:gd name="T31" fmla="*/ 92 h 92"/>
                <a:gd name="T32" fmla="*/ 74 w 195"/>
                <a:gd name="T33" fmla="*/ 14 h 92"/>
                <a:gd name="T34" fmla="*/ 46 w 195"/>
                <a:gd name="T35" fmla="*/ 14 h 92"/>
                <a:gd name="T36" fmla="*/ 46 w 195"/>
                <a:gd name="T37" fmla="*/ 92 h 92"/>
                <a:gd name="T38" fmla="*/ 31 w 195"/>
                <a:gd name="T39" fmla="*/ 92 h 92"/>
                <a:gd name="T40" fmla="*/ 31 w 195"/>
                <a:gd name="T41" fmla="*/ 14 h 92"/>
                <a:gd name="T42" fmla="*/ 0 w 195"/>
                <a:gd name="T43" fmla="*/ 14 h 92"/>
                <a:gd name="T44" fmla="*/ 0 w 195"/>
                <a:gd name="T45" fmla="*/ 0 h 92"/>
                <a:gd name="T46" fmla="*/ 74 w 195"/>
                <a:gd name="T47" fmla="*/ 0 h 92"/>
                <a:gd name="T48" fmla="*/ 74 w 195"/>
                <a:gd name="T4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92">
                  <a:moveTo>
                    <a:pt x="195" y="92"/>
                  </a:moveTo>
                  <a:lnTo>
                    <a:pt x="178" y="92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47" y="92"/>
                  </a:lnTo>
                  <a:lnTo>
                    <a:pt x="138" y="92"/>
                  </a:lnTo>
                  <a:lnTo>
                    <a:pt x="110" y="16"/>
                  </a:lnTo>
                  <a:lnTo>
                    <a:pt x="107" y="16"/>
                  </a:lnTo>
                  <a:lnTo>
                    <a:pt x="107" y="92"/>
                  </a:lnTo>
                  <a:lnTo>
                    <a:pt x="93" y="92"/>
                  </a:lnTo>
                  <a:lnTo>
                    <a:pt x="93" y="0"/>
                  </a:lnTo>
                  <a:lnTo>
                    <a:pt x="117" y="0"/>
                  </a:lnTo>
                  <a:lnTo>
                    <a:pt x="145" y="71"/>
                  </a:lnTo>
                  <a:lnTo>
                    <a:pt x="171" y="0"/>
                  </a:lnTo>
                  <a:lnTo>
                    <a:pt x="195" y="0"/>
                  </a:lnTo>
                  <a:lnTo>
                    <a:pt x="195" y="92"/>
                  </a:lnTo>
                  <a:close/>
                  <a:moveTo>
                    <a:pt x="74" y="14"/>
                  </a:moveTo>
                  <a:lnTo>
                    <a:pt x="46" y="14"/>
                  </a:lnTo>
                  <a:lnTo>
                    <a:pt x="46" y="92"/>
                  </a:lnTo>
                  <a:lnTo>
                    <a:pt x="31" y="92"/>
                  </a:lnTo>
                  <a:lnTo>
                    <a:pt x="31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</p:grp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339725" y="339725"/>
            <a:ext cx="5832475" cy="3460750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4000" baseline="0">
                <a:solidFill>
                  <a:schemeClr val="bg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 dirty="0" smtClean="0"/>
              <a:t>Journée </a:t>
            </a:r>
            <a:br>
              <a:rPr lang="fr-FR" dirty="0" smtClean="0"/>
            </a:br>
            <a:r>
              <a:rPr lang="fr-FR" dirty="0" smtClean="0"/>
              <a:t>Orange </a:t>
            </a:r>
            <a:r>
              <a:rPr lang="fr-FR" dirty="0" err="1" smtClean="0"/>
              <a:t>Labs</a:t>
            </a:r>
            <a:r>
              <a:rPr lang="fr-FR" dirty="0" smtClean="0"/>
              <a:t> Networks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6508750" y="1059582"/>
            <a:ext cx="2301875" cy="346075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 err="1" smtClean="0"/>
              <a:t>Lannion</a:t>
            </a:r>
            <a:r>
              <a:rPr lang="en-GB" dirty="0" smtClean="0"/>
              <a:t> – 28 </a:t>
            </a:r>
            <a:r>
              <a:rPr lang="en-GB" dirty="0" err="1" smtClean="0"/>
              <a:t>mai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607739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  <p:hf sldNum="0" hdr="0" ftr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de la pré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4BB4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000000"/>
              </a:solidFill>
            </a:endParaRPr>
          </a:p>
        </p:txBody>
      </p:sp>
      <p:grpSp>
        <p:nvGrpSpPr>
          <p:cNvPr id="6" name="Group 5"/>
          <p:cNvGrpSpPr/>
          <p:nvPr userDrawn="1"/>
        </p:nvGrpSpPr>
        <p:grpSpPr>
          <a:xfrm>
            <a:off x="339725" y="4130674"/>
            <a:ext cx="676803" cy="676803"/>
            <a:chOff x="360362" y="1781889"/>
            <a:chExt cx="1144765" cy="1144191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60362" y="1781889"/>
              <a:ext cx="1144765" cy="1144191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rgbClr val="FF66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702813" y="2650392"/>
              <a:ext cx="142160" cy="166334"/>
            </a:xfrm>
            <a:custGeom>
              <a:avLst/>
              <a:gdLst>
                <a:gd name="T0" fmla="*/ 31 w 104"/>
                <a:gd name="T1" fmla="*/ 85 h 122"/>
                <a:gd name="T2" fmla="*/ 45 w 104"/>
                <a:gd name="T3" fmla="*/ 101 h 122"/>
                <a:gd name="T4" fmla="*/ 73 w 104"/>
                <a:gd name="T5" fmla="*/ 88 h 122"/>
                <a:gd name="T6" fmla="*/ 73 w 104"/>
                <a:gd name="T7" fmla="*/ 60 h 122"/>
                <a:gd name="T8" fmla="*/ 31 w 104"/>
                <a:gd name="T9" fmla="*/ 85 h 122"/>
                <a:gd name="T10" fmla="*/ 74 w 104"/>
                <a:gd name="T11" fmla="*/ 110 h 122"/>
                <a:gd name="T12" fmla="*/ 35 w 104"/>
                <a:gd name="T13" fmla="*/ 122 h 122"/>
                <a:gd name="T14" fmla="*/ 0 w 104"/>
                <a:gd name="T15" fmla="*/ 88 h 122"/>
                <a:gd name="T16" fmla="*/ 74 w 104"/>
                <a:gd name="T17" fmla="*/ 42 h 122"/>
                <a:gd name="T18" fmla="*/ 74 w 104"/>
                <a:gd name="T19" fmla="*/ 35 h 122"/>
                <a:gd name="T20" fmla="*/ 56 w 104"/>
                <a:gd name="T21" fmla="*/ 22 h 122"/>
                <a:gd name="T22" fmla="*/ 27 w 104"/>
                <a:gd name="T23" fmla="*/ 35 h 122"/>
                <a:gd name="T24" fmla="*/ 6 w 104"/>
                <a:gd name="T25" fmla="*/ 23 h 122"/>
                <a:gd name="T26" fmla="*/ 56 w 104"/>
                <a:gd name="T27" fmla="*/ 0 h 122"/>
                <a:gd name="T28" fmla="*/ 104 w 104"/>
                <a:gd name="T29" fmla="*/ 35 h 122"/>
                <a:gd name="T30" fmla="*/ 104 w 104"/>
                <a:gd name="T31" fmla="*/ 120 h 122"/>
                <a:gd name="T32" fmla="*/ 77 w 104"/>
                <a:gd name="T33" fmla="*/ 120 h 122"/>
                <a:gd name="T34" fmla="*/ 74 w 104"/>
                <a:gd name="T35" fmla="*/ 1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122">
                  <a:moveTo>
                    <a:pt x="31" y="85"/>
                  </a:moveTo>
                  <a:cubicBezTo>
                    <a:pt x="31" y="93"/>
                    <a:pt x="36" y="101"/>
                    <a:pt x="45" y="101"/>
                  </a:cubicBezTo>
                  <a:cubicBezTo>
                    <a:pt x="54" y="101"/>
                    <a:pt x="64" y="97"/>
                    <a:pt x="73" y="88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44" y="64"/>
                    <a:pt x="31" y="71"/>
                    <a:pt x="31" y="85"/>
                  </a:cubicBezTo>
                  <a:moveTo>
                    <a:pt x="74" y="110"/>
                  </a:moveTo>
                  <a:cubicBezTo>
                    <a:pt x="62" y="118"/>
                    <a:pt x="49" y="122"/>
                    <a:pt x="35" y="122"/>
                  </a:cubicBezTo>
                  <a:cubicBezTo>
                    <a:pt x="13" y="122"/>
                    <a:pt x="0" y="107"/>
                    <a:pt x="0" y="88"/>
                  </a:cubicBezTo>
                  <a:cubicBezTo>
                    <a:pt x="0" y="61"/>
                    <a:pt x="24" y="47"/>
                    <a:pt x="74" y="42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4" y="27"/>
                    <a:pt x="68" y="22"/>
                    <a:pt x="56" y="22"/>
                  </a:cubicBezTo>
                  <a:cubicBezTo>
                    <a:pt x="44" y="22"/>
                    <a:pt x="34" y="26"/>
                    <a:pt x="27" y="3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7" y="8"/>
                    <a:pt x="34" y="0"/>
                    <a:pt x="56" y="0"/>
                  </a:cubicBezTo>
                  <a:cubicBezTo>
                    <a:pt x="87" y="0"/>
                    <a:pt x="104" y="14"/>
                    <a:pt x="104" y="35"/>
                  </a:cubicBezTo>
                  <a:cubicBezTo>
                    <a:pt x="104" y="35"/>
                    <a:pt x="104" y="120"/>
                    <a:pt x="104" y="120"/>
                  </a:cubicBezTo>
                  <a:cubicBezTo>
                    <a:pt x="77" y="120"/>
                    <a:pt x="77" y="120"/>
                    <a:pt x="77" y="120"/>
                  </a:cubicBezTo>
                  <a:lnTo>
                    <a:pt x="74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878931" y="2650392"/>
              <a:ext cx="143311" cy="164031"/>
            </a:xfrm>
            <a:custGeom>
              <a:avLst/>
              <a:gdLst>
                <a:gd name="T0" fmla="*/ 0 w 105"/>
                <a:gd name="T1" fmla="*/ 6 h 120"/>
                <a:gd name="T2" fmla="*/ 25 w 105"/>
                <a:gd name="T3" fmla="*/ 2 h 120"/>
                <a:gd name="T4" fmla="*/ 28 w 105"/>
                <a:gd name="T5" fmla="*/ 16 h 120"/>
                <a:gd name="T6" fmla="*/ 68 w 105"/>
                <a:gd name="T7" fmla="*/ 0 h 120"/>
                <a:gd name="T8" fmla="*/ 105 w 105"/>
                <a:gd name="T9" fmla="*/ 38 h 120"/>
                <a:gd name="T10" fmla="*/ 105 w 105"/>
                <a:gd name="T11" fmla="*/ 120 h 120"/>
                <a:gd name="T12" fmla="*/ 74 w 105"/>
                <a:gd name="T13" fmla="*/ 120 h 120"/>
                <a:gd name="T14" fmla="*/ 74 w 105"/>
                <a:gd name="T15" fmla="*/ 44 h 120"/>
                <a:gd name="T16" fmla="*/ 59 w 105"/>
                <a:gd name="T17" fmla="*/ 23 h 120"/>
                <a:gd name="T18" fmla="*/ 30 w 105"/>
                <a:gd name="T19" fmla="*/ 36 h 120"/>
                <a:gd name="T20" fmla="*/ 30 w 105"/>
                <a:gd name="T21" fmla="*/ 120 h 120"/>
                <a:gd name="T22" fmla="*/ 0 w 105"/>
                <a:gd name="T23" fmla="*/ 120 h 120"/>
                <a:gd name="T24" fmla="*/ 0 w 105"/>
                <a:gd name="T25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0">
                  <a:moveTo>
                    <a:pt x="0" y="6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42" y="6"/>
                    <a:pt x="54" y="0"/>
                    <a:pt x="68" y="0"/>
                  </a:cubicBezTo>
                  <a:cubicBezTo>
                    <a:pt x="92" y="0"/>
                    <a:pt x="105" y="13"/>
                    <a:pt x="105" y="38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29"/>
                    <a:pt x="70" y="23"/>
                    <a:pt x="59" y="23"/>
                  </a:cubicBezTo>
                  <a:cubicBezTo>
                    <a:pt x="50" y="23"/>
                    <a:pt x="41" y="27"/>
                    <a:pt x="30" y="36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225411" y="2650392"/>
              <a:ext cx="149067" cy="166334"/>
            </a:xfrm>
            <a:custGeom>
              <a:avLst/>
              <a:gdLst>
                <a:gd name="T0" fmla="*/ 79 w 109"/>
                <a:gd name="T1" fmla="*/ 46 h 122"/>
                <a:gd name="T2" fmla="*/ 55 w 109"/>
                <a:gd name="T3" fmla="*/ 21 h 122"/>
                <a:gd name="T4" fmla="*/ 31 w 109"/>
                <a:gd name="T5" fmla="*/ 46 h 122"/>
                <a:gd name="T6" fmla="*/ 79 w 109"/>
                <a:gd name="T7" fmla="*/ 46 h 122"/>
                <a:gd name="T8" fmla="*/ 56 w 109"/>
                <a:gd name="T9" fmla="*/ 122 h 122"/>
                <a:gd name="T10" fmla="*/ 0 w 109"/>
                <a:gd name="T11" fmla="*/ 62 h 122"/>
                <a:gd name="T12" fmla="*/ 55 w 109"/>
                <a:gd name="T13" fmla="*/ 0 h 122"/>
                <a:gd name="T14" fmla="*/ 109 w 109"/>
                <a:gd name="T15" fmla="*/ 60 h 122"/>
                <a:gd name="T16" fmla="*/ 109 w 109"/>
                <a:gd name="T17" fmla="*/ 66 h 122"/>
                <a:gd name="T18" fmla="*/ 31 w 109"/>
                <a:gd name="T19" fmla="*/ 66 h 122"/>
                <a:gd name="T20" fmla="*/ 58 w 109"/>
                <a:gd name="T21" fmla="*/ 100 h 122"/>
                <a:gd name="T22" fmla="*/ 85 w 109"/>
                <a:gd name="T23" fmla="*/ 84 h 122"/>
                <a:gd name="T24" fmla="*/ 108 w 109"/>
                <a:gd name="T25" fmla="*/ 97 h 122"/>
                <a:gd name="T26" fmla="*/ 56 w 109"/>
                <a:gd name="T2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122">
                  <a:moveTo>
                    <a:pt x="79" y="46"/>
                  </a:moveTo>
                  <a:cubicBezTo>
                    <a:pt x="79" y="30"/>
                    <a:pt x="70" y="21"/>
                    <a:pt x="55" y="21"/>
                  </a:cubicBezTo>
                  <a:cubicBezTo>
                    <a:pt x="41" y="21"/>
                    <a:pt x="32" y="30"/>
                    <a:pt x="31" y="46"/>
                  </a:cubicBezTo>
                  <a:lnTo>
                    <a:pt x="79" y="46"/>
                  </a:lnTo>
                  <a:close/>
                  <a:moveTo>
                    <a:pt x="56" y="122"/>
                  </a:moveTo>
                  <a:cubicBezTo>
                    <a:pt x="21" y="122"/>
                    <a:pt x="0" y="100"/>
                    <a:pt x="0" y="62"/>
                  </a:cubicBezTo>
                  <a:cubicBezTo>
                    <a:pt x="0" y="22"/>
                    <a:pt x="21" y="0"/>
                    <a:pt x="55" y="0"/>
                  </a:cubicBezTo>
                  <a:cubicBezTo>
                    <a:pt x="89" y="0"/>
                    <a:pt x="109" y="22"/>
                    <a:pt x="109" y="60"/>
                  </a:cubicBezTo>
                  <a:cubicBezTo>
                    <a:pt x="109" y="62"/>
                    <a:pt x="109" y="64"/>
                    <a:pt x="109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88"/>
                    <a:pt x="40" y="100"/>
                    <a:pt x="58" y="100"/>
                  </a:cubicBezTo>
                  <a:cubicBezTo>
                    <a:pt x="70" y="100"/>
                    <a:pt x="78" y="95"/>
                    <a:pt x="85" y="84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98" y="114"/>
                    <a:pt x="80" y="122"/>
                    <a:pt x="56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415039" y="2650392"/>
              <a:ext cx="158276" cy="169211"/>
            </a:xfrm>
            <a:custGeom>
              <a:avLst/>
              <a:gdLst>
                <a:gd name="T0" fmla="*/ 58 w 116"/>
                <a:gd name="T1" fmla="*/ 26 h 124"/>
                <a:gd name="T2" fmla="*/ 31 w 116"/>
                <a:gd name="T3" fmla="*/ 62 h 124"/>
                <a:gd name="T4" fmla="*/ 58 w 116"/>
                <a:gd name="T5" fmla="*/ 98 h 124"/>
                <a:gd name="T6" fmla="*/ 85 w 116"/>
                <a:gd name="T7" fmla="*/ 62 h 124"/>
                <a:gd name="T8" fmla="*/ 58 w 116"/>
                <a:gd name="T9" fmla="*/ 26 h 124"/>
                <a:gd name="T10" fmla="*/ 58 w 116"/>
                <a:gd name="T11" fmla="*/ 124 h 124"/>
                <a:gd name="T12" fmla="*/ 0 w 116"/>
                <a:gd name="T13" fmla="*/ 62 h 124"/>
                <a:gd name="T14" fmla="*/ 58 w 116"/>
                <a:gd name="T15" fmla="*/ 0 h 124"/>
                <a:gd name="T16" fmla="*/ 116 w 116"/>
                <a:gd name="T17" fmla="*/ 62 h 124"/>
                <a:gd name="T18" fmla="*/ 58 w 116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24">
                  <a:moveTo>
                    <a:pt x="58" y="26"/>
                  </a:moveTo>
                  <a:cubicBezTo>
                    <a:pt x="35" y="26"/>
                    <a:pt x="31" y="47"/>
                    <a:pt x="31" y="62"/>
                  </a:cubicBezTo>
                  <a:cubicBezTo>
                    <a:pt x="31" y="77"/>
                    <a:pt x="35" y="98"/>
                    <a:pt x="58" y="98"/>
                  </a:cubicBezTo>
                  <a:cubicBezTo>
                    <a:pt x="81" y="98"/>
                    <a:pt x="85" y="77"/>
                    <a:pt x="85" y="62"/>
                  </a:cubicBezTo>
                  <a:cubicBezTo>
                    <a:pt x="85" y="47"/>
                    <a:pt x="81" y="26"/>
                    <a:pt x="58" y="26"/>
                  </a:cubicBezTo>
                  <a:moveTo>
                    <a:pt x="58" y="124"/>
                  </a:moveTo>
                  <a:cubicBezTo>
                    <a:pt x="27" y="124"/>
                    <a:pt x="0" y="104"/>
                    <a:pt x="0" y="62"/>
                  </a:cubicBezTo>
                  <a:cubicBezTo>
                    <a:pt x="0" y="19"/>
                    <a:pt x="27" y="0"/>
                    <a:pt x="58" y="0"/>
                  </a:cubicBezTo>
                  <a:cubicBezTo>
                    <a:pt x="88" y="0"/>
                    <a:pt x="116" y="19"/>
                    <a:pt x="116" y="62"/>
                  </a:cubicBezTo>
                  <a:cubicBezTo>
                    <a:pt x="116" y="104"/>
                    <a:pt x="88" y="124"/>
                    <a:pt x="58" y="1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602092" y="2650392"/>
              <a:ext cx="89785" cy="164031"/>
            </a:xfrm>
            <a:custGeom>
              <a:avLst/>
              <a:gdLst>
                <a:gd name="T0" fmla="*/ 0 w 66"/>
                <a:gd name="T1" fmla="*/ 3 h 120"/>
                <a:gd name="T2" fmla="*/ 30 w 66"/>
                <a:gd name="T3" fmla="*/ 3 h 120"/>
                <a:gd name="T4" fmla="*/ 30 w 66"/>
                <a:gd name="T5" fmla="*/ 17 h 120"/>
                <a:gd name="T6" fmla="*/ 62 w 66"/>
                <a:gd name="T7" fmla="*/ 0 h 120"/>
                <a:gd name="T8" fmla="*/ 66 w 66"/>
                <a:gd name="T9" fmla="*/ 1 h 120"/>
                <a:gd name="T10" fmla="*/ 66 w 66"/>
                <a:gd name="T11" fmla="*/ 30 h 120"/>
                <a:gd name="T12" fmla="*/ 64 w 66"/>
                <a:gd name="T13" fmla="*/ 30 h 120"/>
                <a:gd name="T14" fmla="*/ 32 w 66"/>
                <a:gd name="T15" fmla="*/ 42 h 120"/>
                <a:gd name="T16" fmla="*/ 32 w 66"/>
                <a:gd name="T17" fmla="*/ 120 h 120"/>
                <a:gd name="T18" fmla="*/ 0 w 66"/>
                <a:gd name="T19" fmla="*/ 120 h 120"/>
                <a:gd name="T20" fmla="*/ 0 w 66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20">
                  <a:moveTo>
                    <a:pt x="0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5" y="9"/>
                    <a:pt x="49" y="0"/>
                    <a:pt x="62" y="0"/>
                  </a:cubicBezTo>
                  <a:cubicBezTo>
                    <a:pt x="63" y="0"/>
                    <a:pt x="65" y="0"/>
                    <a:pt x="66" y="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51" y="30"/>
                    <a:pt x="36" y="32"/>
                    <a:pt x="32" y="42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1051020" y="2650392"/>
              <a:ext cx="149642" cy="226766"/>
            </a:xfrm>
            <a:custGeom>
              <a:avLst/>
              <a:gdLst>
                <a:gd name="T0" fmla="*/ 110 w 110"/>
                <a:gd name="T1" fmla="*/ 2 h 166"/>
                <a:gd name="T2" fmla="*/ 110 w 110"/>
                <a:gd name="T3" fmla="*/ 114 h 166"/>
                <a:gd name="T4" fmla="*/ 52 w 110"/>
                <a:gd name="T5" fmla="*/ 166 h 166"/>
                <a:gd name="T6" fmla="*/ 3 w 110"/>
                <a:gd name="T7" fmla="*/ 137 h 166"/>
                <a:gd name="T8" fmla="*/ 34 w 110"/>
                <a:gd name="T9" fmla="*/ 132 h 166"/>
                <a:gd name="T10" fmla="*/ 56 w 110"/>
                <a:gd name="T11" fmla="*/ 143 h 166"/>
                <a:gd name="T12" fmla="*/ 80 w 110"/>
                <a:gd name="T13" fmla="*/ 117 h 166"/>
                <a:gd name="T14" fmla="*/ 80 w 110"/>
                <a:gd name="T15" fmla="*/ 104 h 166"/>
                <a:gd name="T16" fmla="*/ 79 w 110"/>
                <a:gd name="T17" fmla="*/ 103 h 166"/>
                <a:gd name="T18" fmla="*/ 49 w 110"/>
                <a:gd name="T19" fmla="*/ 120 h 166"/>
                <a:gd name="T20" fmla="*/ 0 w 110"/>
                <a:gd name="T21" fmla="*/ 62 h 166"/>
                <a:gd name="T22" fmla="*/ 47 w 110"/>
                <a:gd name="T23" fmla="*/ 0 h 166"/>
                <a:gd name="T24" fmla="*/ 81 w 110"/>
                <a:gd name="T25" fmla="*/ 17 h 166"/>
                <a:gd name="T26" fmla="*/ 81 w 110"/>
                <a:gd name="T27" fmla="*/ 16 h 166"/>
                <a:gd name="T28" fmla="*/ 84 w 110"/>
                <a:gd name="T29" fmla="*/ 2 h 166"/>
                <a:gd name="T30" fmla="*/ 110 w 110"/>
                <a:gd name="T31" fmla="*/ 2 h 166"/>
                <a:gd name="T32" fmla="*/ 55 w 110"/>
                <a:gd name="T33" fmla="*/ 95 h 166"/>
                <a:gd name="T34" fmla="*/ 80 w 110"/>
                <a:gd name="T35" fmla="*/ 55 h 166"/>
                <a:gd name="T36" fmla="*/ 54 w 110"/>
                <a:gd name="T37" fmla="*/ 22 h 166"/>
                <a:gd name="T38" fmla="*/ 31 w 110"/>
                <a:gd name="T39" fmla="*/ 57 h 166"/>
                <a:gd name="T40" fmla="*/ 55 w 110"/>
                <a:gd name="T41" fmla="*/ 9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66">
                  <a:moveTo>
                    <a:pt x="110" y="2"/>
                  </a:moveTo>
                  <a:cubicBezTo>
                    <a:pt x="110" y="114"/>
                    <a:pt x="110" y="114"/>
                    <a:pt x="110" y="114"/>
                  </a:cubicBezTo>
                  <a:cubicBezTo>
                    <a:pt x="110" y="133"/>
                    <a:pt x="108" y="166"/>
                    <a:pt x="52" y="166"/>
                  </a:cubicBezTo>
                  <a:cubicBezTo>
                    <a:pt x="29" y="166"/>
                    <a:pt x="8" y="157"/>
                    <a:pt x="3" y="137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5" y="138"/>
                    <a:pt x="39" y="143"/>
                    <a:pt x="56" y="143"/>
                  </a:cubicBezTo>
                  <a:cubicBezTo>
                    <a:pt x="72" y="143"/>
                    <a:pt x="80" y="136"/>
                    <a:pt x="80" y="117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4" y="112"/>
                    <a:pt x="67" y="120"/>
                    <a:pt x="49" y="120"/>
                  </a:cubicBezTo>
                  <a:cubicBezTo>
                    <a:pt x="22" y="120"/>
                    <a:pt x="0" y="101"/>
                    <a:pt x="0" y="62"/>
                  </a:cubicBezTo>
                  <a:cubicBezTo>
                    <a:pt x="0" y="22"/>
                    <a:pt x="22" y="0"/>
                    <a:pt x="47" y="0"/>
                  </a:cubicBezTo>
                  <a:cubicBezTo>
                    <a:pt x="71" y="0"/>
                    <a:pt x="79" y="11"/>
                    <a:pt x="81" y="17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110" y="2"/>
                  </a:lnTo>
                  <a:close/>
                  <a:moveTo>
                    <a:pt x="55" y="95"/>
                  </a:moveTo>
                  <a:cubicBezTo>
                    <a:pt x="78" y="95"/>
                    <a:pt x="80" y="71"/>
                    <a:pt x="80" y="55"/>
                  </a:cubicBezTo>
                  <a:cubicBezTo>
                    <a:pt x="80" y="37"/>
                    <a:pt x="71" y="22"/>
                    <a:pt x="54" y="22"/>
                  </a:cubicBezTo>
                  <a:cubicBezTo>
                    <a:pt x="43" y="22"/>
                    <a:pt x="31" y="30"/>
                    <a:pt x="31" y="57"/>
                  </a:cubicBezTo>
                  <a:cubicBezTo>
                    <a:pt x="31" y="71"/>
                    <a:pt x="32" y="95"/>
                    <a:pt x="55" y="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1348002" y="2593413"/>
              <a:ext cx="112232" cy="52950"/>
            </a:xfrm>
            <a:custGeom>
              <a:avLst/>
              <a:gdLst>
                <a:gd name="T0" fmla="*/ 195 w 195"/>
                <a:gd name="T1" fmla="*/ 92 h 92"/>
                <a:gd name="T2" fmla="*/ 178 w 195"/>
                <a:gd name="T3" fmla="*/ 92 h 92"/>
                <a:gd name="T4" fmla="*/ 178 w 195"/>
                <a:gd name="T5" fmla="*/ 16 h 92"/>
                <a:gd name="T6" fmla="*/ 178 w 195"/>
                <a:gd name="T7" fmla="*/ 16 h 92"/>
                <a:gd name="T8" fmla="*/ 147 w 195"/>
                <a:gd name="T9" fmla="*/ 92 h 92"/>
                <a:gd name="T10" fmla="*/ 138 w 195"/>
                <a:gd name="T11" fmla="*/ 92 h 92"/>
                <a:gd name="T12" fmla="*/ 110 w 195"/>
                <a:gd name="T13" fmla="*/ 16 h 92"/>
                <a:gd name="T14" fmla="*/ 107 w 195"/>
                <a:gd name="T15" fmla="*/ 16 h 92"/>
                <a:gd name="T16" fmla="*/ 107 w 195"/>
                <a:gd name="T17" fmla="*/ 92 h 92"/>
                <a:gd name="T18" fmla="*/ 93 w 195"/>
                <a:gd name="T19" fmla="*/ 92 h 92"/>
                <a:gd name="T20" fmla="*/ 93 w 195"/>
                <a:gd name="T21" fmla="*/ 0 h 92"/>
                <a:gd name="T22" fmla="*/ 117 w 195"/>
                <a:gd name="T23" fmla="*/ 0 h 92"/>
                <a:gd name="T24" fmla="*/ 145 w 195"/>
                <a:gd name="T25" fmla="*/ 71 h 92"/>
                <a:gd name="T26" fmla="*/ 171 w 195"/>
                <a:gd name="T27" fmla="*/ 0 h 92"/>
                <a:gd name="T28" fmla="*/ 195 w 195"/>
                <a:gd name="T29" fmla="*/ 0 h 92"/>
                <a:gd name="T30" fmla="*/ 195 w 195"/>
                <a:gd name="T31" fmla="*/ 92 h 92"/>
                <a:gd name="T32" fmla="*/ 74 w 195"/>
                <a:gd name="T33" fmla="*/ 14 h 92"/>
                <a:gd name="T34" fmla="*/ 46 w 195"/>
                <a:gd name="T35" fmla="*/ 14 h 92"/>
                <a:gd name="T36" fmla="*/ 46 w 195"/>
                <a:gd name="T37" fmla="*/ 92 h 92"/>
                <a:gd name="T38" fmla="*/ 31 w 195"/>
                <a:gd name="T39" fmla="*/ 92 h 92"/>
                <a:gd name="T40" fmla="*/ 31 w 195"/>
                <a:gd name="T41" fmla="*/ 14 h 92"/>
                <a:gd name="T42" fmla="*/ 0 w 195"/>
                <a:gd name="T43" fmla="*/ 14 h 92"/>
                <a:gd name="T44" fmla="*/ 0 w 195"/>
                <a:gd name="T45" fmla="*/ 0 h 92"/>
                <a:gd name="T46" fmla="*/ 74 w 195"/>
                <a:gd name="T47" fmla="*/ 0 h 92"/>
                <a:gd name="T48" fmla="*/ 74 w 195"/>
                <a:gd name="T4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92">
                  <a:moveTo>
                    <a:pt x="195" y="92"/>
                  </a:moveTo>
                  <a:lnTo>
                    <a:pt x="178" y="92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47" y="92"/>
                  </a:lnTo>
                  <a:lnTo>
                    <a:pt x="138" y="92"/>
                  </a:lnTo>
                  <a:lnTo>
                    <a:pt x="110" y="16"/>
                  </a:lnTo>
                  <a:lnTo>
                    <a:pt x="107" y="16"/>
                  </a:lnTo>
                  <a:lnTo>
                    <a:pt x="107" y="92"/>
                  </a:lnTo>
                  <a:lnTo>
                    <a:pt x="93" y="92"/>
                  </a:lnTo>
                  <a:lnTo>
                    <a:pt x="93" y="0"/>
                  </a:lnTo>
                  <a:lnTo>
                    <a:pt x="117" y="0"/>
                  </a:lnTo>
                  <a:lnTo>
                    <a:pt x="145" y="71"/>
                  </a:lnTo>
                  <a:lnTo>
                    <a:pt x="171" y="0"/>
                  </a:lnTo>
                  <a:lnTo>
                    <a:pt x="195" y="0"/>
                  </a:lnTo>
                  <a:lnTo>
                    <a:pt x="195" y="92"/>
                  </a:lnTo>
                  <a:close/>
                  <a:moveTo>
                    <a:pt x="74" y="14"/>
                  </a:moveTo>
                  <a:lnTo>
                    <a:pt x="46" y="14"/>
                  </a:lnTo>
                  <a:lnTo>
                    <a:pt x="46" y="92"/>
                  </a:lnTo>
                  <a:lnTo>
                    <a:pt x="31" y="92"/>
                  </a:lnTo>
                  <a:lnTo>
                    <a:pt x="31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</p:grp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339725" y="339725"/>
            <a:ext cx="5832475" cy="3460750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bg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508750" y="339725"/>
            <a:ext cx="2301875" cy="3460750"/>
          </a:xfrm>
        </p:spPr>
        <p:txBody>
          <a:bodyPr tIns="109728"/>
          <a:lstStyle>
            <a:lvl1pPr>
              <a:spcAft>
                <a:spcPts val="2400"/>
              </a:spcAft>
              <a:defRPr baseline="0">
                <a:latin typeface="Helvetica 75 Bold" panose="020B0804020202020204" pitchFamily="34" charset="0"/>
              </a:defRPr>
            </a:lvl1pPr>
            <a:lvl2pPr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86561038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  <p:hf sldNum="0"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5"/>
            <a:ext cx="8470900" cy="623888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 smtClean="0"/>
              <a:t>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1304924"/>
            <a:ext cx="8470899" cy="3165475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sz="1400"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12452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0"/>
              </a:spcAft>
              <a:defRPr sz="3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 marL="401638" marR="0" indent="-401638" algn="l" defTabSz="51435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lang="fr-FR" sz="3000" kern="1200" dirty="0" smtClean="0">
                <a:solidFill>
                  <a:schemeClr val="tx1"/>
                </a:solidFill>
                <a:latin typeface="Helvetica 75 Bold" panose="020B0804020202020204" pitchFamily="34" charset="0"/>
                <a:ea typeface="ＭＳ Ｐゴシック" pitchFamily="34" charset="-128"/>
                <a:cs typeface="+mn-cs"/>
              </a:defRPr>
            </a:lvl2pPr>
            <a:lvl3pPr marL="401638" indent="-401638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3pPr>
            <a:lvl4pPr marL="401638" indent="-401638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4pPr>
            <a:lvl5pPr marL="0" indent="0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1"/>
            <a:r>
              <a:rPr lang="fr-FR" dirty="0" smtClean="0"/>
              <a:t>Troisième niveau</a:t>
            </a:r>
          </a:p>
          <a:p>
            <a:pPr marL="401638" lvl="1" indent="-401638"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Font typeface="+mj-lt"/>
              <a:buAutoNum type="arabicPeriod"/>
            </a:pPr>
            <a:r>
              <a:rPr lang="fr-FR" dirty="0" smtClean="0"/>
              <a:t>Quatrième niveau</a:t>
            </a:r>
          </a:p>
          <a:p>
            <a:pPr marL="401638" marR="0" lvl="1" indent="-401638" algn="l" defTabSz="51435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fr-FR" dirty="0" smtClean="0"/>
              <a:t>Cinquième niveau</a:t>
            </a:r>
          </a:p>
          <a:p>
            <a:pPr marL="401638" lvl="1" indent="-401638"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Font typeface="+mj-lt"/>
              <a:buAutoNum type="arabicPeriod"/>
            </a:pP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124498620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4"/>
            <a:ext cx="8470900" cy="623889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 smtClean="0"/>
              <a:t>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4" y="1304925"/>
            <a:ext cx="4065589" cy="3165474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 hasCustomPrompt="1"/>
          </p:nvPr>
        </p:nvSpPr>
        <p:spPr>
          <a:xfrm>
            <a:off x="4738688" y="1304925"/>
            <a:ext cx="4065589" cy="3165474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01379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ssage c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2400"/>
              </a:spcAft>
              <a:defRPr sz="3000" baseline="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03086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469" y="1200"/>
          <a:ext cx="1464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50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9" y="1200"/>
                        <a:ext cx="1464" cy="119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403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011239" y="3389710"/>
            <a:ext cx="6400800" cy="409575"/>
          </a:xfrm>
        </p:spPr>
        <p:txBody>
          <a:bodyPr/>
          <a:lstStyle>
            <a:lvl1pPr marL="0" marR="0" indent="0" algn="l" defTabSz="77925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2"/>
              </a:buClr>
              <a:buSzPct val="70000"/>
              <a:buFont typeface="Wingdings" pitchFamily="2" charset="2"/>
              <a:buNone/>
              <a:tabLst/>
              <a:defRPr sz="1200"/>
            </a:lvl1pPr>
          </a:lstStyle>
          <a:p>
            <a:r>
              <a:rPr lang="fr-FR" dirty="0" smtClean="0">
                <a:ea typeface="MS PGothic" pitchFamily="34" charset="-128"/>
              </a:rPr>
              <a:t>nom de l’auteur – nom de l’entité </a:t>
            </a:r>
            <a:br>
              <a:rPr lang="fr-FR" dirty="0" smtClean="0">
                <a:ea typeface="MS PGothic" pitchFamily="34" charset="-128"/>
              </a:rPr>
            </a:br>
            <a:r>
              <a:rPr lang="fr-FR" dirty="0" smtClean="0">
                <a:ea typeface="MS PGothic" pitchFamily="34" charset="-128"/>
              </a:rPr>
              <a:t>date, présentation à </a:t>
            </a:r>
            <a:r>
              <a:rPr lang="fr-FR" dirty="0" err="1" smtClean="0">
                <a:ea typeface="MS PGothic" pitchFamily="34" charset="-128"/>
              </a:rPr>
              <a:t>xyz</a:t>
            </a:r>
            <a:endParaRPr lang="fr-FR" dirty="0">
              <a:ea typeface="MS PGothic" pitchFamily="34" charset="-128"/>
            </a:endParaRPr>
          </a:p>
        </p:txBody>
      </p:sp>
      <p:sp>
        <p:nvSpPr>
          <p:cNvPr id="614404" name="Rectangle 4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1011246" y="1714500"/>
            <a:ext cx="7989887" cy="1248966"/>
          </a:xfrm>
        </p:spPr>
        <p:txBody>
          <a:bodyPr/>
          <a:lstStyle>
            <a:lvl1pPr>
              <a:defRPr sz="4100">
                <a:latin typeface="Helvetica 35 Thin" pitchFamily="34" charset="0"/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614408" name="Rectangle 8"/>
          <p:cNvSpPr>
            <a:spLocks noChangeArrowheads="1"/>
          </p:cNvSpPr>
          <p:nvPr/>
        </p:nvSpPr>
        <p:spPr bwMode="auto">
          <a:xfrm>
            <a:off x="8823334" y="1735946"/>
            <a:ext cx="157437" cy="909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77925" tIns="38963" rIns="77925" bIns="38963">
            <a:spAutoFit/>
          </a:bodyPr>
          <a:lstStyle/>
          <a:p>
            <a:endParaRPr lang="fr-FR" sz="5400">
              <a:solidFill>
                <a:srgbClr val="000000"/>
              </a:solidFill>
              <a:latin typeface="Helvetica 35 Thin" pitchFamily="34" charset="0"/>
            </a:endParaRPr>
          </a:p>
        </p:txBody>
      </p:sp>
      <p:pic>
        <p:nvPicPr>
          <p:cNvPr id="7" name="Picture 6" descr="Logo Orange Slide 2.emf"/>
          <p:cNvPicPr>
            <a:picLocks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8337048" y="4421276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77093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smtClean="0"/>
              <a:t>click to edit master title style</a:t>
            </a:r>
            <a:endParaRPr lang="fr-FR" dirty="0"/>
          </a:p>
        </p:txBody>
      </p:sp>
      <p:sp>
        <p:nvSpPr>
          <p:cNvPr id="4" name="Rectangle 761"/>
          <p:cNvSpPr>
            <a:spLocks noChangeArrowheads="1"/>
          </p:cNvSpPr>
          <p:nvPr userDrawn="1"/>
        </p:nvSpPr>
        <p:spPr bwMode="auto">
          <a:xfrm>
            <a:off x="0" y="4935156"/>
            <a:ext cx="9144000" cy="140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38963" rIns="0" bIns="38963"/>
          <a:lstStyle>
            <a:lvl1pPr eaLnBrk="0" hangingPunct="0">
              <a:defRPr sz="2000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algn="ctr" eaLnBrk="1" hangingPunct="1">
              <a:defRPr/>
            </a:pPr>
            <a:r>
              <a:rPr lang="fr-FR" altLang="fr-FR" sz="900" dirty="0" smtClean="0">
                <a:solidFill>
                  <a:srgbClr val="000000"/>
                </a:solidFill>
                <a:latin typeface="Helvetica 55 Roman" pitchFamily="2" charset="0"/>
              </a:rPr>
              <a:t>Orange </a:t>
            </a:r>
            <a:r>
              <a:rPr lang="fr-FR" altLang="fr-FR" sz="900" dirty="0" err="1" smtClean="0">
                <a:solidFill>
                  <a:srgbClr val="000000"/>
                </a:solidFill>
                <a:latin typeface="Helvetica 55 Roman" pitchFamily="2" charset="0"/>
              </a:rPr>
              <a:t>restricted</a:t>
            </a:r>
            <a:endParaRPr lang="fr-FR" altLang="fr-FR" sz="900" dirty="0" smtClean="0">
              <a:solidFill>
                <a:srgbClr val="000000"/>
              </a:solidFill>
              <a:latin typeface="Helvetica 55 Roma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358873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smtClean="0"/>
              <a:t>click to edit master title style</a:t>
            </a:r>
            <a:endParaRPr lang="fr-FR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1011238" y="1319213"/>
            <a:ext cx="7099300" cy="3362325"/>
          </a:xfrm>
        </p:spPr>
        <p:txBody>
          <a:bodyPr/>
          <a:lstStyle/>
          <a:p>
            <a:pPr lvl="0"/>
            <a:r>
              <a:rPr lang="fr-FR" smtClean="0"/>
              <a:t>click to edit master text styles</a:t>
            </a:r>
          </a:p>
          <a:p>
            <a:pPr lvl="1"/>
            <a:r>
              <a:rPr lang="fr-FR" smtClean="0"/>
              <a:t>second level</a:t>
            </a:r>
          </a:p>
          <a:p>
            <a:pPr lvl="2"/>
            <a:r>
              <a:rPr lang="fr-FR" smtClean="0"/>
              <a:t>third level</a:t>
            </a:r>
          </a:p>
          <a:p>
            <a:pPr lvl="3"/>
            <a:r>
              <a:rPr lang="fr-FR" smtClean="0"/>
              <a:t>fourth level</a:t>
            </a:r>
          </a:p>
          <a:p>
            <a:pPr lvl="4"/>
            <a:r>
              <a:rPr lang="fr-FR" smtClean="0"/>
              <a:t>fifth level</a:t>
            </a:r>
            <a:endParaRPr lang="fr-FR" dirty="0"/>
          </a:p>
        </p:txBody>
      </p:sp>
      <p:sp>
        <p:nvSpPr>
          <p:cNvPr id="7" name="Rectangle 761"/>
          <p:cNvSpPr>
            <a:spLocks noChangeArrowheads="1"/>
          </p:cNvSpPr>
          <p:nvPr userDrawn="1"/>
        </p:nvSpPr>
        <p:spPr bwMode="auto">
          <a:xfrm>
            <a:off x="0" y="4935156"/>
            <a:ext cx="9144000" cy="140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38963" rIns="0" bIns="38963"/>
          <a:lstStyle>
            <a:lvl1pPr eaLnBrk="0" hangingPunct="0">
              <a:defRPr sz="2000">
                <a:solidFill>
                  <a:schemeClr val="tx1"/>
                </a:solidFill>
                <a:latin typeface="Helvetica 45 Light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Helvetica 45 Light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Helvetica 45 Light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Helvetica 45 Light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Helvetica 45 Ligh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Helvetica 45 Ligh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Helvetica 45 Ligh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Helvetica 45 Ligh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Helvetica 45 Light" pitchFamily="34" charset="0"/>
              </a:defRPr>
            </a:lvl9pPr>
          </a:lstStyle>
          <a:p>
            <a:pPr algn="ctr" eaLnBrk="1" hangingPunct="1">
              <a:defRPr/>
            </a:pPr>
            <a:r>
              <a:rPr lang="fr-FR" altLang="fr-FR" sz="900" dirty="0" smtClean="0">
                <a:solidFill>
                  <a:srgbClr val="000000"/>
                </a:solidFill>
                <a:latin typeface="Helvetica 55 Roman" pitchFamily="2" charset="0"/>
              </a:rPr>
              <a:t>Orange </a:t>
            </a:r>
            <a:r>
              <a:rPr lang="fr-FR" altLang="fr-FR" sz="900" dirty="0" err="1" smtClean="0">
                <a:solidFill>
                  <a:srgbClr val="000000"/>
                </a:solidFill>
                <a:latin typeface="Helvetica 55 Roman" pitchFamily="2" charset="0"/>
              </a:rPr>
              <a:t>restricted</a:t>
            </a:r>
            <a:endParaRPr lang="fr-FR" altLang="fr-FR" sz="900" dirty="0" smtClean="0">
              <a:solidFill>
                <a:srgbClr val="000000"/>
              </a:solidFill>
              <a:latin typeface="Helvetica 55 Roma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7223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8433869"/>
      </p:ext>
    </p:extLst>
  </p:cSld>
  <p:clrMapOvr>
    <a:masterClrMapping/>
  </p:clrMapOvr>
  <p:transition>
    <p:wipe dir="r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la pré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167951" y="4469074"/>
            <a:ext cx="4237362" cy="483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000000"/>
              </a:solidFill>
            </a:endParaRPr>
          </a:p>
        </p:txBody>
      </p:sp>
      <p:grpSp>
        <p:nvGrpSpPr>
          <p:cNvPr id="6" name="Group 5"/>
          <p:cNvGrpSpPr/>
          <p:nvPr userDrawn="1"/>
        </p:nvGrpSpPr>
        <p:grpSpPr>
          <a:xfrm>
            <a:off x="339725" y="4130674"/>
            <a:ext cx="676803" cy="676803"/>
            <a:chOff x="360362" y="1781889"/>
            <a:chExt cx="1144765" cy="1144191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60362" y="1781889"/>
              <a:ext cx="1144765" cy="1144191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rgbClr val="FF66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702813" y="2650392"/>
              <a:ext cx="142160" cy="166334"/>
            </a:xfrm>
            <a:custGeom>
              <a:avLst/>
              <a:gdLst>
                <a:gd name="T0" fmla="*/ 31 w 104"/>
                <a:gd name="T1" fmla="*/ 85 h 122"/>
                <a:gd name="T2" fmla="*/ 45 w 104"/>
                <a:gd name="T3" fmla="*/ 101 h 122"/>
                <a:gd name="T4" fmla="*/ 73 w 104"/>
                <a:gd name="T5" fmla="*/ 88 h 122"/>
                <a:gd name="T6" fmla="*/ 73 w 104"/>
                <a:gd name="T7" fmla="*/ 60 h 122"/>
                <a:gd name="T8" fmla="*/ 31 w 104"/>
                <a:gd name="T9" fmla="*/ 85 h 122"/>
                <a:gd name="T10" fmla="*/ 74 w 104"/>
                <a:gd name="T11" fmla="*/ 110 h 122"/>
                <a:gd name="T12" fmla="*/ 35 w 104"/>
                <a:gd name="T13" fmla="*/ 122 h 122"/>
                <a:gd name="T14" fmla="*/ 0 w 104"/>
                <a:gd name="T15" fmla="*/ 88 h 122"/>
                <a:gd name="T16" fmla="*/ 74 w 104"/>
                <a:gd name="T17" fmla="*/ 42 h 122"/>
                <a:gd name="T18" fmla="*/ 74 w 104"/>
                <a:gd name="T19" fmla="*/ 35 h 122"/>
                <a:gd name="T20" fmla="*/ 56 w 104"/>
                <a:gd name="T21" fmla="*/ 22 h 122"/>
                <a:gd name="T22" fmla="*/ 27 w 104"/>
                <a:gd name="T23" fmla="*/ 35 h 122"/>
                <a:gd name="T24" fmla="*/ 6 w 104"/>
                <a:gd name="T25" fmla="*/ 23 h 122"/>
                <a:gd name="T26" fmla="*/ 56 w 104"/>
                <a:gd name="T27" fmla="*/ 0 h 122"/>
                <a:gd name="T28" fmla="*/ 104 w 104"/>
                <a:gd name="T29" fmla="*/ 35 h 122"/>
                <a:gd name="T30" fmla="*/ 104 w 104"/>
                <a:gd name="T31" fmla="*/ 120 h 122"/>
                <a:gd name="T32" fmla="*/ 77 w 104"/>
                <a:gd name="T33" fmla="*/ 120 h 122"/>
                <a:gd name="T34" fmla="*/ 74 w 104"/>
                <a:gd name="T35" fmla="*/ 1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122">
                  <a:moveTo>
                    <a:pt x="31" y="85"/>
                  </a:moveTo>
                  <a:cubicBezTo>
                    <a:pt x="31" y="93"/>
                    <a:pt x="36" y="101"/>
                    <a:pt x="45" y="101"/>
                  </a:cubicBezTo>
                  <a:cubicBezTo>
                    <a:pt x="54" y="101"/>
                    <a:pt x="64" y="97"/>
                    <a:pt x="73" y="88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44" y="64"/>
                    <a:pt x="31" y="71"/>
                    <a:pt x="31" y="85"/>
                  </a:cubicBezTo>
                  <a:moveTo>
                    <a:pt x="74" y="110"/>
                  </a:moveTo>
                  <a:cubicBezTo>
                    <a:pt x="62" y="118"/>
                    <a:pt x="49" y="122"/>
                    <a:pt x="35" y="122"/>
                  </a:cubicBezTo>
                  <a:cubicBezTo>
                    <a:pt x="13" y="122"/>
                    <a:pt x="0" y="107"/>
                    <a:pt x="0" y="88"/>
                  </a:cubicBezTo>
                  <a:cubicBezTo>
                    <a:pt x="0" y="61"/>
                    <a:pt x="24" y="47"/>
                    <a:pt x="74" y="42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4" y="27"/>
                    <a:pt x="68" y="22"/>
                    <a:pt x="56" y="22"/>
                  </a:cubicBezTo>
                  <a:cubicBezTo>
                    <a:pt x="44" y="22"/>
                    <a:pt x="34" y="26"/>
                    <a:pt x="27" y="3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7" y="8"/>
                    <a:pt x="34" y="0"/>
                    <a:pt x="56" y="0"/>
                  </a:cubicBezTo>
                  <a:cubicBezTo>
                    <a:pt x="87" y="0"/>
                    <a:pt x="104" y="14"/>
                    <a:pt x="104" y="35"/>
                  </a:cubicBezTo>
                  <a:cubicBezTo>
                    <a:pt x="104" y="35"/>
                    <a:pt x="104" y="120"/>
                    <a:pt x="104" y="120"/>
                  </a:cubicBezTo>
                  <a:cubicBezTo>
                    <a:pt x="77" y="120"/>
                    <a:pt x="77" y="120"/>
                    <a:pt x="77" y="120"/>
                  </a:cubicBezTo>
                  <a:lnTo>
                    <a:pt x="74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878931" y="2650392"/>
              <a:ext cx="143311" cy="164031"/>
            </a:xfrm>
            <a:custGeom>
              <a:avLst/>
              <a:gdLst>
                <a:gd name="T0" fmla="*/ 0 w 105"/>
                <a:gd name="T1" fmla="*/ 6 h 120"/>
                <a:gd name="T2" fmla="*/ 25 w 105"/>
                <a:gd name="T3" fmla="*/ 2 h 120"/>
                <a:gd name="T4" fmla="*/ 28 w 105"/>
                <a:gd name="T5" fmla="*/ 16 h 120"/>
                <a:gd name="T6" fmla="*/ 68 w 105"/>
                <a:gd name="T7" fmla="*/ 0 h 120"/>
                <a:gd name="T8" fmla="*/ 105 w 105"/>
                <a:gd name="T9" fmla="*/ 38 h 120"/>
                <a:gd name="T10" fmla="*/ 105 w 105"/>
                <a:gd name="T11" fmla="*/ 120 h 120"/>
                <a:gd name="T12" fmla="*/ 74 w 105"/>
                <a:gd name="T13" fmla="*/ 120 h 120"/>
                <a:gd name="T14" fmla="*/ 74 w 105"/>
                <a:gd name="T15" fmla="*/ 44 h 120"/>
                <a:gd name="T16" fmla="*/ 59 w 105"/>
                <a:gd name="T17" fmla="*/ 23 h 120"/>
                <a:gd name="T18" fmla="*/ 30 w 105"/>
                <a:gd name="T19" fmla="*/ 36 h 120"/>
                <a:gd name="T20" fmla="*/ 30 w 105"/>
                <a:gd name="T21" fmla="*/ 120 h 120"/>
                <a:gd name="T22" fmla="*/ 0 w 105"/>
                <a:gd name="T23" fmla="*/ 120 h 120"/>
                <a:gd name="T24" fmla="*/ 0 w 105"/>
                <a:gd name="T25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0">
                  <a:moveTo>
                    <a:pt x="0" y="6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42" y="6"/>
                    <a:pt x="54" y="0"/>
                    <a:pt x="68" y="0"/>
                  </a:cubicBezTo>
                  <a:cubicBezTo>
                    <a:pt x="92" y="0"/>
                    <a:pt x="105" y="13"/>
                    <a:pt x="105" y="38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29"/>
                    <a:pt x="70" y="23"/>
                    <a:pt x="59" y="23"/>
                  </a:cubicBezTo>
                  <a:cubicBezTo>
                    <a:pt x="50" y="23"/>
                    <a:pt x="41" y="27"/>
                    <a:pt x="30" y="36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225411" y="2650392"/>
              <a:ext cx="149067" cy="166334"/>
            </a:xfrm>
            <a:custGeom>
              <a:avLst/>
              <a:gdLst>
                <a:gd name="T0" fmla="*/ 79 w 109"/>
                <a:gd name="T1" fmla="*/ 46 h 122"/>
                <a:gd name="T2" fmla="*/ 55 w 109"/>
                <a:gd name="T3" fmla="*/ 21 h 122"/>
                <a:gd name="T4" fmla="*/ 31 w 109"/>
                <a:gd name="T5" fmla="*/ 46 h 122"/>
                <a:gd name="T6" fmla="*/ 79 w 109"/>
                <a:gd name="T7" fmla="*/ 46 h 122"/>
                <a:gd name="T8" fmla="*/ 56 w 109"/>
                <a:gd name="T9" fmla="*/ 122 h 122"/>
                <a:gd name="T10" fmla="*/ 0 w 109"/>
                <a:gd name="T11" fmla="*/ 62 h 122"/>
                <a:gd name="T12" fmla="*/ 55 w 109"/>
                <a:gd name="T13" fmla="*/ 0 h 122"/>
                <a:gd name="T14" fmla="*/ 109 w 109"/>
                <a:gd name="T15" fmla="*/ 60 h 122"/>
                <a:gd name="T16" fmla="*/ 109 w 109"/>
                <a:gd name="T17" fmla="*/ 66 h 122"/>
                <a:gd name="T18" fmla="*/ 31 w 109"/>
                <a:gd name="T19" fmla="*/ 66 h 122"/>
                <a:gd name="T20" fmla="*/ 58 w 109"/>
                <a:gd name="T21" fmla="*/ 100 h 122"/>
                <a:gd name="T22" fmla="*/ 85 w 109"/>
                <a:gd name="T23" fmla="*/ 84 h 122"/>
                <a:gd name="T24" fmla="*/ 108 w 109"/>
                <a:gd name="T25" fmla="*/ 97 h 122"/>
                <a:gd name="T26" fmla="*/ 56 w 109"/>
                <a:gd name="T2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122">
                  <a:moveTo>
                    <a:pt x="79" y="46"/>
                  </a:moveTo>
                  <a:cubicBezTo>
                    <a:pt x="79" y="30"/>
                    <a:pt x="70" y="21"/>
                    <a:pt x="55" y="21"/>
                  </a:cubicBezTo>
                  <a:cubicBezTo>
                    <a:pt x="41" y="21"/>
                    <a:pt x="32" y="30"/>
                    <a:pt x="31" y="46"/>
                  </a:cubicBezTo>
                  <a:lnTo>
                    <a:pt x="79" y="46"/>
                  </a:lnTo>
                  <a:close/>
                  <a:moveTo>
                    <a:pt x="56" y="122"/>
                  </a:moveTo>
                  <a:cubicBezTo>
                    <a:pt x="21" y="122"/>
                    <a:pt x="0" y="100"/>
                    <a:pt x="0" y="62"/>
                  </a:cubicBezTo>
                  <a:cubicBezTo>
                    <a:pt x="0" y="22"/>
                    <a:pt x="21" y="0"/>
                    <a:pt x="55" y="0"/>
                  </a:cubicBezTo>
                  <a:cubicBezTo>
                    <a:pt x="89" y="0"/>
                    <a:pt x="109" y="22"/>
                    <a:pt x="109" y="60"/>
                  </a:cubicBezTo>
                  <a:cubicBezTo>
                    <a:pt x="109" y="62"/>
                    <a:pt x="109" y="64"/>
                    <a:pt x="109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88"/>
                    <a:pt x="40" y="100"/>
                    <a:pt x="58" y="100"/>
                  </a:cubicBezTo>
                  <a:cubicBezTo>
                    <a:pt x="70" y="100"/>
                    <a:pt x="78" y="95"/>
                    <a:pt x="85" y="84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98" y="114"/>
                    <a:pt x="80" y="122"/>
                    <a:pt x="56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415039" y="2650392"/>
              <a:ext cx="158276" cy="169211"/>
            </a:xfrm>
            <a:custGeom>
              <a:avLst/>
              <a:gdLst>
                <a:gd name="T0" fmla="*/ 58 w 116"/>
                <a:gd name="T1" fmla="*/ 26 h 124"/>
                <a:gd name="T2" fmla="*/ 31 w 116"/>
                <a:gd name="T3" fmla="*/ 62 h 124"/>
                <a:gd name="T4" fmla="*/ 58 w 116"/>
                <a:gd name="T5" fmla="*/ 98 h 124"/>
                <a:gd name="T6" fmla="*/ 85 w 116"/>
                <a:gd name="T7" fmla="*/ 62 h 124"/>
                <a:gd name="T8" fmla="*/ 58 w 116"/>
                <a:gd name="T9" fmla="*/ 26 h 124"/>
                <a:gd name="T10" fmla="*/ 58 w 116"/>
                <a:gd name="T11" fmla="*/ 124 h 124"/>
                <a:gd name="T12" fmla="*/ 0 w 116"/>
                <a:gd name="T13" fmla="*/ 62 h 124"/>
                <a:gd name="T14" fmla="*/ 58 w 116"/>
                <a:gd name="T15" fmla="*/ 0 h 124"/>
                <a:gd name="T16" fmla="*/ 116 w 116"/>
                <a:gd name="T17" fmla="*/ 62 h 124"/>
                <a:gd name="T18" fmla="*/ 58 w 116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24">
                  <a:moveTo>
                    <a:pt x="58" y="26"/>
                  </a:moveTo>
                  <a:cubicBezTo>
                    <a:pt x="35" y="26"/>
                    <a:pt x="31" y="47"/>
                    <a:pt x="31" y="62"/>
                  </a:cubicBezTo>
                  <a:cubicBezTo>
                    <a:pt x="31" y="77"/>
                    <a:pt x="35" y="98"/>
                    <a:pt x="58" y="98"/>
                  </a:cubicBezTo>
                  <a:cubicBezTo>
                    <a:pt x="81" y="98"/>
                    <a:pt x="85" y="77"/>
                    <a:pt x="85" y="62"/>
                  </a:cubicBezTo>
                  <a:cubicBezTo>
                    <a:pt x="85" y="47"/>
                    <a:pt x="81" y="26"/>
                    <a:pt x="58" y="26"/>
                  </a:cubicBezTo>
                  <a:moveTo>
                    <a:pt x="58" y="124"/>
                  </a:moveTo>
                  <a:cubicBezTo>
                    <a:pt x="27" y="124"/>
                    <a:pt x="0" y="104"/>
                    <a:pt x="0" y="62"/>
                  </a:cubicBezTo>
                  <a:cubicBezTo>
                    <a:pt x="0" y="19"/>
                    <a:pt x="27" y="0"/>
                    <a:pt x="58" y="0"/>
                  </a:cubicBezTo>
                  <a:cubicBezTo>
                    <a:pt x="88" y="0"/>
                    <a:pt x="116" y="19"/>
                    <a:pt x="116" y="62"/>
                  </a:cubicBezTo>
                  <a:cubicBezTo>
                    <a:pt x="116" y="104"/>
                    <a:pt x="88" y="124"/>
                    <a:pt x="58" y="1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602092" y="2650392"/>
              <a:ext cx="89785" cy="164031"/>
            </a:xfrm>
            <a:custGeom>
              <a:avLst/>
              <a:gdLst>
                <a:gd name="T0" fmla="*/ 0 w 66"/>
                <a:gd name="T1" fmla="*/ 3 h 120"/>
                <a:gd name="T2" fmla="*/ 30 w 66"/>
                <a:gd name="T3" fmla="*/ 3 h 120"/>
                <a:gd name="T4" fmla="*/ 30 w 66"/>
                <a:gd name="T5" fmla="*/ 17 h 120"/>
                <a:gd name="T6" fmla="*/ 62 w 66"/>
                <a:gd name="T7" fmla="*/ 0 h 120"/>
                <a:gd name="T8" fmla="*/ 66 w 66"/>
                <a:gd name="T9" fmla="*/ 1 h 120"/>
                <a:gd name="T10" fmla="*/ 66 w 66"/>
                <a:gd name="T11" fmla="*/ 30 h 120"/>
                <a:gd name="T12" fmla="*/ 64 w 66"/>
                <a:gd name="T13" fmla="*/ 30 h 120"/>
                <a:gd name="T14" fmla="*/ 32 w 66"/>
                <a:gd name="T15" fmla="*/ 42 h 120"/>
                <a:gd name="T16" fmla="*/ 32 w 66"/>
                <a:gd name="T17" fmla="*/ 120 h 120"/>
                <a:gd name="T18" fmla="*/ 0 w 66"/>
                <a:gd name="T19" fmla="*/ 120 h 120"/>
                <a:gd name="T20" fmla="*/ 0 w 66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20">
                  <a:moveTo>
                    <a:pt x="0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5" y="9"/>
                    <a:pt x="49" y="0"/>
                    <a:pt x="62" y="0"/>
                  </a:cubicBezTo>
                  <a:cubicBezTo>
                    <a:pt x="63" y="0"/>
                    <a:pt x="65" y="0"/>
                    <a:pt x="66" y="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51" y="30"/>
                    <a:pt x="36" y="32"/>
                    <a:pt x="32" y="42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1051020" y="2650392"/>
              <a:ext cx="149642" cy="226766"/>
            </a:xfrm>
            <a:custGeom>
              <a:avLst/>
              <a:gdLst>
                <a:gd name="T0" fmla="*/ 110 w 110"/>
                <a:gd name="T1" fmla="*/ 2 h 166"/>
                <a:gd name="T2" fmla="*/ 110 w 110"/>
                <a:gd name="T3" fmla="*/ 114 h 166"/>
                <a:gd name="T4" fmla="*/ 52 w 110"/>
                <a:gd name="T5" fmla="*/ 166 h 166"/>
                <a:gd name="T6" fmla="*/ 3 w 110"/>
                <a:gd name="T7" fmla="*/ 137 h 166"/>
                <a:gd name="T8" fmla="*/ 34 w 110"/>
                <a:gd name="T9" fmla="*/ 132 h 166"/>
                <a:gd name="T10" fmla="*/ 56 w 110"/>
                <a:gd name="T11" fmla="*/ 143 h 166"/>
                <a:gd name="T12" fmla="*/ 80 w 110"/>
                <a:gd name="T13" fmla="*/ 117 h 166"/>
                <a:gd name="T14" fmla="*/ 80 w 110"/>
                <a:gd name="T15" fmla="*/ 104 h 166"/>
                <a:gd name="T16" fmla="*/ 79 w 110"/>
                <a:gd name="T17" fmla="*/ 103 h 166"/>
                <a:gd name="T18" fmla="*/ 49 w 110"/>
                <a:gd name="T19" fmla="*/ 120 h 166"/>
                <a:gd name="T20" fmla="*/ 0 w 110"/>
                <a:gd name="T21" fmla="*/ 62 h 166"/>
                <a:gd name="T22" fmla="*/ 47 w 110"/>
                <a:gd name="T23" fmla="*/ 0 h 166"/>
                <a:gd name="T24" fmla="*/ 81 w 110"/>
                <a:gd name="T25" fmla="*/ 17 h 166"/>
                <a:gd name="T26" fmla="*/ 81 w 110"/>
                <a:gd name="T27" fmla="*/ 16 h 166"/>
                <a:gd name="T28" fmla="*/ 84 w 110"/>
                <a:gd name="T29" fmla="*/ 2 h 166"/>
                <a:gd name="T30" fmla="*/ 110 w 110"/>
                <a:gd name="T31" fmla="*/ 2 h 166"/>
                <a:gd name="T32" fmla="*/ 55 w 110"/>
                <a:gd name="T33" fmla="*/ 95 h 166"/>
                <a:gd name="T34" fmla="*/ 80 w 110"/>
                <a:gd name="T35" fmla="*/ 55 h 166"/>
                <a:gd name="T36" fmla="*/ 54 w 110"/>
                <a:gd name="T37" fmla="*/ 22 h 166"/>
                <a:gd name="T38" fmla="*/ 31 w 110"/>
                <a:gd name="T39" fmla="*/ 57 h 166"/>
                <a:gd name="T40" fmla="*/ 55 w 110"/>
                <a:gd name="T41" fmla="*/ 9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66">
                  <a:moveTo>
                    <a:pt x="110" y="2"/>
                  </a:moveTo>
                  <a:cubicBezTo>
                    <a:pt x="110" y="114"/>
                    <a:pt x="110" y="114"/>
                    <a:pt x="110" y="114"/>
                  </a:cubicBezTo>
                  <a:cubicBezTo>
                    <a:pt x="110" y="133"/>
                    <a:pt x="108" y="166"/>
                    <a:pt x="52" y="166"/>
                  </a:cubicBezTo>
                  <a:cubicBezTo>
                    <a:pt x="29" y="166"/>
                    <a:pt x="8" y="157"/>
                    <a:pt x="3" y="137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5" y="138"/>
                    <a:pt x="39" y="143"/>
                    <a:pt x="56" y="143"/>
                  </a:cubicBezTo>
                  <a:cubicBezTo>
                    <a:pt x="72" y="143"/>
                    <a:pt x="80" y="136"/>
                    <a:pt x="80" y="117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4" y="112"/>
                    <a:pt x="67" y="120"/>
                    <a:pt x="49" y="120"/>
                  </a:cubicBezTo>
                  <a:cubicBezTo>
                    <a:pt x="22" y="120"/>
                    <a:pt x="0" y="101"/>
                    <a:pt x="0" y="62"/>
                  </a:cubicBezTo>
                  <a:cubicBezTo>
                    <a:pt x="0" y="22"/>
                    <a:pt x="22" y="0"/>
                    <a:pt x="47" y="0"/>
                  </a:cubicBezTo>
                  <a:cubicBezTo>
                    <a:pt x="71" y="0"/>
                    <a:pt x="79" y="11"/>
                    <a:pt x="81" y="17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110" y="2"/>
                  </a:lnTo>
                  <a:close/>
                  <a:moveTo>
                    <a:pt x="55" y="95"/>
                  </a:moveTo>
                  <a:cubicBezTo>
                    <a:pt x="78" y="95"/>
                    <a:pt x="80" y="71"/>
                    <a:pt x="80" y="55"/>
                  </a:cubicBezTo>
                  <a:cubicBezTo>
                    <a:pt x="80" y="37"/>
                    <a:pt x="71" y="22"/>
                    <a:pt x="54" y="22"/>
                  </a:cubicBezTo>
                  <a:cubicBezTo>
                    <a:pt x="43" y="22"/>
                    <a:pt x="31" y="30"/>
                    <a:pt x="31" y="57"/>
                  </a:cubicBezTo>
                  <a:cubicBezTo>
                    <a:pt x="31" y="71"/>
                    <a:pt x="32" y="95"/>
                    <a:pt x="55" y="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1348002" y="2593413"/>
              <a:ext cx="112232" cy="52950"/>
            </a:xfrm>
            <a:custGeom>
              <a:avLst/>
              <a:gdLst>
                <a:gd name="T0" fmla="*/ 195 w 195"/>
                <a:gd name="T1" fmla="*/ 92 h 92"/>
                <a:gd name="T2" fmla="*/ 178 w 195"/>
                <a:gd name="T3" fmla="*/ 92 h 92"/>
                <a:gd name="T4" fmla="*/ 178 w 195"/>
                <a:gd name="T5" fmla="*/ 16 h 92"/>
                <a:gd name="T6" fmla="*/ 178 w 195"/>
                <a:gd name="T7" fmla="*/ 16 h 92"/>
                <a:gd name="T8" fmla="*/ 147 w 195"/>
                <a:gd name="T9" fmla="*/ 92 h 92"/>
                <a:gd name="T10" fmla="*/ 138 w 195"/>
                <a:gd name="T11" fmla="*/ 92 h 92"/>
                <a:gd name="T12" fmla="*/ 110 w 195"/>
                <a:gd name="T13" fmla="*/ 16 h 92"/>
                <a:gd name="T14" fmla="*/ 107 w 195"/>
                <a:gd name="T15" fmla="*/ 16 h 92"/>
                <a:gd name="T16" fmla="*/ 107 w 195"/>
                <a:gd name="T17" fmla="*/ 92 h 92"/>
                <a:gd name="T18" fmla="*/ 93 w 195"/>
                <a:gd name="T19" fmla="*/ 92 h 92"/>
                <a:gd name="T20" fmla="*/ 93 w 195"/>
                <a:gd name="T21" fmla="*/ 0 h 92"/>
                <a:gd name="T22" fmla="*/ 117 w 195"/>
                <a:gd name="T23" fmla="*/ 0 h 92"/>
                <a:gd name="T24" fmla="*/ 145 w 195"/>
                <a:gd name="T25" fmla="*/ 71 h 92"/>
                <a:gd name="T26" fmla="*/ 171 w 195"/>
                <a:gd name="T27" fmla="*/ 0 h 92"/>
                <a:gd name="T28" fmla="*/ 195 w 195"/>
                <a:gd name="T29" fmla="*/ 0 h 92"/>
                <a:gd name="T30" fmla="*/ 195 w 195"/>
                <a:gd name="T31" fmla="*/ 92 h 92"/>
                <a:gd name="T32" fmla="*/ 74 w 195"/>
                <a:gd name="T33" fmla="*/ 14 h 92"/>
                <a:gd name="T34" fmla="*/ 46 w 195"/>
                <a:gd name="T35" fmla="*/ 14 h 92"/>
                <a:gd name="T36" fmla="*/ 46 w 195"/>
                <a:gd name="T37" fmla="*/ 92 h 92"/>
                <a:gd name="T38" fmla="*/ 31 w 195"/>
                <a:gd name="T39" fmla="*/ 92 h 92"/>
                <a:gd name="T40" fmla="*/ 31 w 195"/>
                <a:gd name="T41" fmla="*/ 14 h 92"/>
                <a:gd name="T42" fmla="*/ 0 w 195"/>
                <a:gd name="T43" fmla="*/ 14 h 92"/>
                <a:gd name="T44" fmla="*/ 0 w 195"/>
                <a:gd name="T45" fmla="*/ 0 h 92"/>
                <a:gd name="T46" fmla="*/ 74 w 195"/>
                <a:gd name="T47" fmla="*/ 0 h 92"/>
                <a:gd name="T48" fmla="*/ 74 w 195"/>
                <a:gd name="T4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92">
                  <a:moveTo>
                    <a:pt x="195" y="92"/>
                  </a:moveTo>
                  <a:lnTo>
                    <a:pt x="178" y="92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47" y="92"/>
                  </a:lnTo>
                  <a:lnTo>
                    <a:pt x="138" y="92"/>
                  </a:lnTo>
                  <a:lnTo>
                    <a:pt x="110" y="16"/>
                  </a:lnTo>
                  <a:lnTo>
                    <a:pt x="107" y="16"/>
                  </a:lnTo>
                  <a:lnTo>
                    <a:pt x="107" y="92"/>
                  </a:lnTo>
                  <a:lnTo>
                    <a:pt x="93" y="92"/>
                  </a:lnTo>
                  <a:lnTo>
                    <a:pt x="93" y="0"/>
                  </a:lnTo>
                  <a:lnTo>
                    <a:pt x="117" y="0"/>
                  </a:lnTo>
                  <a:lnTo>
                    <a:pt x="145" y="71"/>
                  </a:lnTo>
                  <a:lnTo>
                    <a:pt x="171" y="0"/>
                  </a:lnTo>
                  <a:lnTo>
                    <a:pt x="195" y="0"/>
                  </a:lnTo>
                  <a:lnTo>
                    <a:pt x="195" y="92"/>
                  </a:lnTo>
                  <a:close/>
                  <a:moveTo>
                    <a:pt x="74" y="14"/>
                  </a:moveTo>
                  <a:lnTo>
                    <a:pt x="46" y="14"/>
                  </a:lnTo>
                  <a:lnTo>
                    <a:pt x="46" y="92"/>
                  </a:lnTo>
                  <a:lnTo>
                    <a:pt x="31" y="92"/>
                  </a:lnTo>
                  <a:lnTo>
                    <a:pt x="31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</p:grp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339725" y="339725"/>
            <a:ext cx="5832475" cy="3460750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508750" y="339725"/>
            <a:ext cx="2301875" cy="3460750"/>
          </a:xfrm>
        </p:spPr>
        <p:txBody>
          <a:bodyPr tIns="109728"/>
          <a:lstStyle>
            <a:lvl1pPr>
              <a:spcAft>
                <a:spcPts val="2400"/>
              </a:spcAft>
              <a:defRPr baseline="0">
                <a:latin typeface="Helvetica 75 Bold" panose="020B0804020202020204" pitchFamily="34" charset="0"/>
              </a:defRPr>
            </a:lvl1pPr>
            <a:lvl2pPr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268542727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  <p:hf sldNum="0" hdr="0" ftr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0"/>
              </a:spcAft>
              <a:defRPr sz="3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 marL="401638" marR="0" indent="-401638" algn="l" defTabSz="51435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lang="fr-FR" sz="3000" kern="1200" dirty="0" smtClean="0">
                <a:solidFill>
                  <a:schemeClr val="tx1"/>
                </a:solidFill>
                <a:latin typeface="Helvetica 75 Bold" panose="020B0804020202020204" pitchFamily="34" charset="0"/>
                <a:ea typeface="ＭＳ Ｐゴシック" pitchFamily="34" charset="-128"/>
                <a:cs typeface="+mn-cs"/>
              </a:defRPr>
            </a:lvl2pPr>
            <a:lvl3pPr marL="401638" indent="-401638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3pPr>
            <a:lvl4pPr marL="401638" indent="-401638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4pPr>
            <a:lvl5pPr marL="0" indent="0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1"/>
            <a:r>
              <a:rPr lang="fr-FR" dirty="0" smtClean="0"/>
              <a:t>Troisième niveau</a:t>
            </a:r>
          </a:p>
          <a:p>
            <a:pPr marL="401638" lvl="1" indent="-401638"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Font typeface="+mj-lt"/>
              <a:buAutoNum type="arabicPeriod"/>
            </a:pPr>
            <a:r>
              <a:rPr lang="fr-FR" dirty="0" smtClean="0"/>
              <a:t>Quatrième niveau</a:t>
            </a:r>
          </a:p>
          <a:p>
            <a:pPr marL="401638" marR="0" lvl="1" indent="-401638" algn="l" defTabSz="51435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fr-FR" dirty="0" smtClean="0"/>
              <a:t>Cinquième niveau</a:t>
            </a:r>
          </a:p>
          <a:p>
            <a:pPr marL="401638" lvl="1" indent="-401638"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Font typeface="+mj-lt"/>
              <a:buAutoNum type="arabicPeriod"/>
            </a:pP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245618213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 sz="1400">
                <a:latin typeface="Helvetica 75 Bold" panose="020B0804020202020204" pitchFamily="34" charset="0"/>
              </a:defRPr>
            </a:lvl2pPr>
            <a:lvl3pPr marL="0" indent="0">
              <a:lnSpc>
                <a:spcPct val="85000"/>
              </a:lnSpc>
              <a:spcAft>
                <a:spcPts val="800"/>
              </a:spcAft>
              <a:buNone/>
              <a:defRPr sz="1200"/>
            </a:lvl3pPr>
            <a:lvl4pPr>
              <a:lnSpc>
                <a:spcPct val="85000"/>
              </a:lnSpc>
              <a:spcAft>
                <a:spcPts val="800"/>
              </a:spcAft>
              <a:defRPr sz="5500"/>
            </a:lvl4pPr>
            <a:lvl5pPr>
              <a:lnSpc>
                <a:spcPct val="85000"/>
              </a:lnSpc>
              <a:spcAft>
                <a:spcPts val="800"/>
              </a:spcAft>
              <a:defRPr sz="5500"/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24526410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4"/>
            <a:ext cx="8470900" cy="623889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 smtClean="0"/>
              <a:t>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4" y="1304925"/>
            <a:ext cx="4065589" cy="3165474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 hasCustomPrompt="1"/>
          </p:nvPr>
        </p:nvSpPr>
        <p:spPr>
          <a:xfrm>
            <a:off x="4738688" y="1304925"/>
            <a:ext cx="4065589" cy="3165474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60009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5"/>
            <a:ext cx="8470900" cy="623888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 smtClean="0"/>
              <a:t>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1304924"/>
            <a:ext cx="8470899" cy="3165475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sz="1400"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39322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4"/>
            <a:ext cx="8470900" cy="623889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 smtClean="0"/>
              <a:t>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4" y="1304925"/>
            <a:ext cx="4065589" cy="3165474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 hasCustomPrompt="1"/>
          </p:nvPr>
        </p:nvSpPr>
        <p:spPr>
          <a:xfrm>
            <a:off x="4738688" y="1304925"/>
            <a:ext cx="4065589" cy="3165474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959946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message c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906565"/>
            <a:ext cx="8470899" cy="3165475"/>
          </a:xfrm>
        </p:spPr>
        <p:txBody>
          <a:bodyPr/>
          <a:lstStyle>
            <a:lvl1pPr>
              <a:lnSpc>
                <a:spcPct val="85000"/>
              </a:lnSpc>
              <a:spcAft>
                <a:spcPts val="2400"/>
              </a:spcAft>
              <a:defRPr sz="3000" baseline="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4"/>
            <a:ext cx="8470900" cy="623889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 smtClean="0"/>
              <a:t>Modifiez le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6467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ssage c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2400"/>
              </a:spcAft>
              <a:defRPr sz="3000" baseline="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325541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spcAft>
                <a:spcPts val="0"/>
              </a:spcAft>
              <a:defRPr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 smtClean="0"/>
              <a:t>Modifiez le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373704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980576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67951" y="4469074"/>
            <a:ext cx="4237362" cy="483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39725" y="339725"/>
            <a:ext cx="5832475" cy="3460750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6508750" y="339725"/>
            <a:ext cx="2301875" cy="3460750"/>
          </a:xfrm>
        </p:spPr>
        <p:txBody>
          <a:bodyPr tIns="109728"/>
          <a:lstStyle>
            <a:lvl1pPr>
              <a:spcAft>
                <a:spcPts val="2400"/>
              </a:spcAft>
              <a:defRPr>
                <a:latin typeface="Helvetica 75 Bold" panose="020B0804020202020204" pitchFamily="34" charset="0"/>
              </a:defRPr>
            </a:lvl1pPr>
            <a:lvl2pPr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339725" y="4130674"/>
            <a:ext cx="676803" cy="676803"/>
            <a:chOff x="360362" y="1781889"/>
            <a:chExt cx="1144765" cy="1144191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60362" y="1781889"/>
              <a:ext cx="1144765" cy="1144191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rgbClr val="FF66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702813" y="2650392"/>
              <a:ext cx="142160" cy="166334"/>
            </a:xfrm>
            <a:custGeom>
              <a:avLst/>
              <a:gdLst>
                <a:gd name="T0" fmla="*/ 31 w 104"/>
                <a:gd name="T1" fmla="*/ 85 h 122"/>
                <a:gd name="T2" fmla="*/ 45 w 104"/>
                <a:gd name="T3" fmla="*/ 101 h 122"/>
                <a:gd name="T4" fmla="*/ 73 w 104"/>
                <a:gd name="T5" fmla="*/ 88 h 122"/>
                <a:gd name="T6" fmla="*/ 73 w 104"/>
                <a:gd name="T7" fmla="*/ 60 h 122"/>
                <a:gd name="T8" fmla="*/ 31 w 104"/>
                <a:gd name="T9" fmla="*/ 85 h 122"/>
                <a:gd name="T10" fmla="*/ 74 w 104"/>
                <a:gd name="T11" fmla="*/ 110 h 122"/>
                <a:gd name="T12" fmla="*/ 35 w 104"/>
                <a:gd name="T13" fmla="*/ 122 h 122"/>
                <a:gd name="T14" fmla="*/ 0 w 104"/>
                <a:gd name="T15" fmla="*/ 88 h 122"/>
                <a:gd name="T16" fmla="*/ 74 w 104"/>
                <a:gd name="T17" fmla="*/ 42 h 122"/>
                <a:gd name="T18" fmla="*/ 74 w 104"/>
                <a:gd name="T19" fmla="*/ 35 h 122"/>
                <a:gd name="T20" fmla="*/ 56 w 104"/>
                <a:gd name="T21" fmla="*/ 22 h 122"/>
                <a:gd name="T22" fmla="*/ 27 w 104"/>
                <a:gd name="T23" fmla="*/ 35 h 122"/>
                <a:gd name="T24" fmla="*/ 6 w 104"/>
                <a:gd name="T25" fmla="*/ 23 h 122"/>
                <a:gd name="T26" fmla="*/ 56 w 104"/>
                <a:gd name="T27" fmla="*/ 0 h 122"/>
                <a:gd name="T28" fmla="*/ 104 w 104"/>
                <a:gd name="T29" fmla="*/ 35 h 122"/>
                <a:gd name="T30" fmla="*/ 104 w 104"/>
                <a:gd name="T31" fmla="*/ 120 h 122"/>
                <a:gd name="T32" fmla="*/ 77 w 104"/>
                <a:gd name="T33" fmla="*/ 120 h 122"/>
                <a:gd name="T34" fmla="*/ 74 w 104"/>
                <a:gd name="T35" fmla="*/ 1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122">
                  <a:moveTo>
                    <a:pt x="31" y="85"/>
                  </a:moveTo>
                  <a:cubicBezTo>
                    <a:pt x="31" y="93"/>
                    <a:pt x="36" y="101"/>
                    <a:pt x="45" y="101"/>
                  </a:cubicBezTo>
                  <a:cubicBezTo>
                    <a:pt x="54" y="101"/>
                    <a:pt x="64" y="97"/>
                    <a:pt x="73" y="88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44" y="64"/>
                    <a:pt x="31" y="71"/>
                    <a:pt x="31" y="85"/>
                  </a:cubicBezTo>
                  <a:moveTo>
                    <a:pt x="74" y="110"/>
                  </a:moveTo>
                  <a:cubicBezTo>
                    <a:pt x="62" y="118"/>
                    <a:pt x="49" y="122"/>
                    <a:pt x="35" y="122"/>
                  </a:cubicBezTo>
                  <a:cubicBezTo>
                    <a:pt x="13" y="122"/>
                    <a:pt x="0" y="107"/>
                    <a:pt x="0" y="88"/>
                  </a:cubicBezTo>
                  <a:cubicBezTo>
                    <a:pt x="0" y="61"/>
                    <a:pt x="24" y="47"/>
                    <a:pt x="74" y="42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4" y="27"/>
                    <a:pt x="68" y="22"/>
                    <a:pt x="56" y="22"/>
                  </a:cubicBezTo>
                  <a:cubicBezTo>
                    <a:pt x="44" y="22"/>
                    <a:pt x="34" y="26"/>
                    <a:pt x="27" y="3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7" y="8"/>
                    <a:pt x="34" y="0"/>
                    <a:pt x="56" y="0"/>
                  </a:cubicBezTo>
                  <a:cubicBezTo>
                    <a:pt x="87" y="0"/>
                    <a:pt x="104" y="14"/>
                    <a:pt x="104" y="35"/>
                  </a:cubicBezTo>
                  <a:cubicBezTo>
                    <a:pt x="104" y="35"/>
                    <a:pt x="104" y="120"/>
                    <a:pt x="104" y="120"/>
                  </a:cubicBezTo>
                  <a:cubicBezTo>
                    <a:pt x="77" y="120"/>
                    <a:pt x="77" y="120"/>
                    <a:pt x="77" y="120"/>
                  </a:cubicBezTo>
                  <a:lnTo>
                    <a:pt x="74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878931" y="2650392"/>
              <a:ext cx="143311" cy="164031"/>
            </a:xfrm>
            <a:custGeom>
              <a:avLst/>
              <a:gdLst>
                <a:gd name="T0" fmla="*/ 0 w 105"/>
                <a:gd name="T1" fmla="*/ 6 h 120"/>
                <a:gd name="T2" fmla="*/ 25 w 105"/>
                <a:gd name="T3" fmla="*/ 2 h 120"/>
                <a:gd name="T4" fmla="*/ 28 w 105"/>
                <a:gd name="T5" fmla="*/ 16 h 120"/>
                <a:gd name="T6" fmla="*/ 68 w 105"/>
                <a:gd name="T7" fmla="*/ 0 h 120"/>
                <a:gd name="T8" fmla="*/ 105 w 105"/>
                <a:gd name="T9" fmla="*/ 38 h 120"/>
                <a:gd name="T10" fmla="*/ 105 w 105"/>
                <a:gd name="T11" fmla="*/ 120 h 120"/>
                <a:gd name="T12" fmla="*/ 74 w 105"/>
                <a:gd name="T13" fmla="*/ 120 h 120"/>
                <a:gd name="T14" fmla="*/ 74 w 105"/>
                <a:gd name="T15" fmla="*/ 44 h 120"/>
                <a:gd name="T16" fmla="*/ 59 w 105"/>
                <a:gd name="T17" fmla="*/ 23 h 120"/>
                <a:gd name="T18" fmla="*/ 30 w 105"/>
                <a:gd name="T19" fmla="*/ 36 h 120"/>
                <a:gd name="T20" fmla="*/ 30 w 105"/>
                <a:gd name="T21" fmla="*/ 120 h 120"/>
                <a:gd name="T22" fmla="*/ 0 w 105"/>
                <a:gd name="T23" fmla="*/ 120 h 120"/>
                <a:gd name="T24" fmla="*/ 0 w 105"/>
                <a:gd name="T25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0">
                  <a:moveTo>
                    <a:pt x="0" y="6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42" y="6"/>
                    <a:pt x="54" y="0"/>
                    <a:pt x="68" y="0"/>
                  </a:cubicBezTo>
                  <a:cubicBezTo>
                    <a:pt x="92" y="0"/>
                    <a:pt x="105" y="13"/>
                    <a:pt x="105" y="38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29"/>
                    <a:pt x="70" y="23"/>
                    <a:pt x="59" y="23"/>
                  </a:cubicBezTo>
                  <a:cubicBezTo>
                    <a:pt x="50" y="23"/>
                    <a:pt x="41" y="27"/>
                    <a:pt x="30" y="36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225411" y="2650392"/>
              <a:ext cx="149067" cy="166334"/>
            </a:xfrm>
            <a:custGeom>
              <a:avLst/>
              <a:gdLst>
                <a:gd name="T0" fmla="*/ 79 w 109"/>
                <a:gd name="T1" fmla="*/ 46 h 122"/>
                <a:gd name="T2" fmla="*/ 55 w 109"/>
                <a:gd name="T3" fmla="*/ 21 h 122"/>
                <a:gd name="T4" fmla="*/ 31 w 109"/>
                <a:gd name="T5" fmla="*/ 46 h 122"/>
                <a:gd name="T6" fmla="*/ 79 w 109"/>
                <a:gd name="T7" fmla="*/ 46 h 122"/>
                <a:gd name="T8" fmla="*/ 56 w 109"/>
                <a:gd name="T9" fmla="*/ 122 h 122"/>
                <a:gd name="T10" fmla="*/ 0 w 109"/>
                <a:gd name="T11" fmla="*/ 62 h 122"/>
                <a:gd name="T12" fmla="*/ 55 w 109"/>
                <a:gd name="T13" fmla="*/ 0 h 122"/>
                <a:gd name="T14" fmla="*/ 109 w 109"/>
                <a:gd name="T15" fmla="*/ 60 h 122"/>
                <a:gd name="T16" fmla="*/ 109 w 109"/>
                <a:gd name="T17" fmla="*/ 66 h 122"/>
                <a:gd name="T18" fmla="*/ 31 w 109"/>
                <a:gd name="T19" fmla="*/ 66 h 122"/>
                <a:gd name="T20" fmla="*/ 58 w 109"/>
                <a:gd name="T21" fmla="*/ 100 h 122"/>
                <a:gd name="T22" fmla="*/ 85 w 109"/>
                <a:gd name="T23" fmla="*/ 84 h 122"/>
                <a:gd name="T24" fmla="*/ 108 w 109"/>
                <a:gd name="T25" fmla="*/ 97 h 122"/>
                <a:gd name="T26" fmla="*/ 56 w 109"/>
                <a:gd name="T2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122">
                  <a:moveTo>
                    <a:pt x="79" y="46"/>
                  </a:moveTo>
                  <a:cubicBezTo>
                    <a:pt x="79" y="30"/>
                    <a:pt x="70" y="21"/>
                    <a:pt x="55" y="21"/>
                  </a:cubicBezTo>
                  <a:cubicBezTo>
                    <a:pt x="41" y="21"/>
                    <a:pt x="32" y="30"/>
                    <a:pt x="31" y="46"/>
                  </a:cubicBezTo>
                  <a:lnTo>
                    <a:pt x="79" y="46"/>
                  </a:lnTo>
                  <a:close/>
                  <a:moveTo>
                    <a:pt x="56" y="122"/>
                  </a:moveTo>
                  <a:cubicBezTo>
                    <a:pt x="21" y="122"/>
                    <a:pt x="0" y="100"/>
                    <a:pt x="0" y="62"/>
                  </a:cubicBezTo>
                  <a:cubicBezTo>
                    <a:pt x="0" y="22"/>
                    <a:pt x="21" y="0"/>
                    <a:pt x="55" y="0"/>
                  </a:cubicBezTo>
                  <a:cubicBezTo>
                    <a:pt x="89" y="0"/>
                    <a:pt x="109" y="22"/>
                    <a:pt x="109" y="60"/>
                  </a:cubicBezTo>
                  <a:cubicBezTo>
                    <a:pt x="109" y="62"/>
                    <a:pt x="109" y="64"/>
                    <a:pt x="109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88"/>
                    <a:pt x="40" y="100"/>
                    <a:pt x="58" y="100"/>
                  </a:cubicBezTo>
                  <a:cubicBezTo>
                    <a:pt x="70" y="100"/>
                    <a:pt x="78" y="95"/>
                    <a:pt x="85" y="84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98" y="114"/>
                    <a:pt x="80" y="122"/>
                    <a:pt x="56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415039" y="2650392"/>
              <a:ext cx="158276" cy="169211"/>
            </a:xfrm>
            <a:custGeom>
              <a:avLst/>
              <a:gdLst>
                <a:gd name="T0" fmla="*/ 58 w 116"/>
                <a:gd name="T1" fmla="*/ 26 h 124"/>
                <a:gd name="T2" fmla="*/ 31 w 116"/>
                <a:gd name="T3" fmla="*/ 62 h 124"/>
                <a:gd name="T4" fmla="*/ 58 w 116"/>
                <a:gd name="T5" fmla="*/ 98 h 124"/>
                <a:gd name="T6" fmla="*/ 85 w 116"/>
                <a:gd name="T7" fmla="*/ 62 h 124"/>
                <a:gd name="T8" fmla="*/ 58 w 116"/>
                <a:gd name="T9" fmla="*/ 26 h 124"/>
                <a:gd name="T10" fmla="*/ 58 w 116"/>
                <a:gd name="T11" fmla="*/ 124 h 124"/>
                <a:gd name="T12" fmla="*/ 0 w 116"/>
                <a:gd name="T13" fmla="*/ 62 h 124"/>
                <a:gd name="T14" fmla="*/ 58 w 116"/>
                <a:gd name="T15" fmla="*/ 0 h 124"/>
                <a:gd name="T16" fmla="*/ 116 w 116"/>
                <a:gd name="T17" fmla="*/ 62 h 124"/>
                <a:gd name="T18" fmla="*/ 58 w 116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24">
                  <a:moveTo>
                    <a:pt x="58" y="26"/>
                  </a:moveTo>
                  <a:cubicBezTo>
                    <a:pt x="35" y="26"/>
                    <a:pt x="31" y="47"/>
                    <a:pt x="31" y="62"/>
                  </a:cubicBezTo>
                  <a:cubicBezTo>
                    <a:pt x="31" y="77"/>
                    <a:pt x="35" y="98"/>
                    <a:pt x="58" y="98"/>
                  </a:cubicBezTo>
                  <a:cubicBezTo>
                    <a:pt x="81" y="98"/>
                    <a:pt x="85" y="77"/>
                    <a:pt x="85" y="62"/>
                  </a:cubicBezTo>
                  <a:cubicBezTo>
                    <a:pt x="85" y="47"/>
                    <a:pt x="81" y="26"/>
                    <a:pt x="58" y="26"/>
                  </a:cubicBezTo>
                  <a:moveTo>
                    <a:pt x="58" y="124"/>
                  </a:moveTo>
                  <a:cubicBezTo>
                    <a:pt x="27" y="124"/>
                    <a:pt x="0" y="104"/>
                    <a:pt x="0" y="62"/>
                  </a:cubicBezTo>
                  <a:cubicBezTo>
                    <a:pt x="0" y="19"/>
                    <a:pt x="27" y="0"/>
                    <a:pt x="58" y="0"/>
                  </a:cubicBezTo>
                  <a:cubicBezTo>
                    <a:pt x="88" y="0"/>
                    <a:pt x="116" y="19"/>
                    <a:pt x="116" y="62"/>
                  </a:cubicBezTo>
                  <a:cubicBezTo>
                    <a:pt x="116" y="104"/>
                    <a:pt x="88" y="124"/>
                    <a:pt x="58" y="1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602092" y="2650392"/>
              <a:ext cx="89785" cy="164031"/>
            </a:xfrm>
            <a:custGeom>
              <a:avLst/>
              <a:gdLst>
                <a:gd name="T0" fmla="*/ 0 w 66"/>
                <a:gd name="T1" fmla="*/ 3 h 120"/>
                <a:gd name="T2" fmla="*/ 30 w 66"/>
                <a:gd name="T3" fmla="*/ 3 h 120"/>
                <a:gd name="T4" fmla="*/ 30 w 66"/>
                <a:gd name="T5" fmla="*/ 17 h 120"/>
                <a:gd name="T6" fmla="*/ 62 w 66"/>
                <a:gd name="T7" fmla="*/ 0 h 120"/>
                <a:gd name="T8" fmla="*/ 66 w 66"/>
                <a:gd name="T9" fmla="*/ 1 h 120"/>
                <a:gd name="T10" fmla="*/ 66 w 66"/>
                <a:gd name="T11" fmla="*/ 30 h 120"/>
                <a:gd name="T12" fmla="*/ 64 w 66"/>
                <a:gd name="T13" fmla="*/ 30 h 120"/>
                <a:gd name="T14" fmla="*/ 32 w 66"/>
                <a:gd name="T15" fmla="*/ 42 h 120"/>
                <a:gd name="T16" fmla="*/ 32 w 66"/>
                <a:gd name="T17" fmla="*/ 120 h 120"/>
                <a:gd name="T18" fmla="*/ 0 w 66"/>
                <a:gd name="T19" fmla="*/ 120 h 120"/>
                <a:gd name="T20" fmla="*/ 0 w 66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20">
                  <a:moveTo>
                    <a:pt x="0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5" y="9"/>
                    <a:pt x="49" y="0"/>
                    <a:pt x="62" y="0"/>
                  </a:cubicBezTo>
                  <a:cubicBezTo>
                    <a:pt x="63" y="0"/>
                    <a:pt x="65" y="0"/>
                    <a:pt x="66" y="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51" y="30"/>
                    <a:pt x="36" y="32"/>
                    <a:pt x="32" y="42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1051020" y="2650392"/>
              <a:ext cx="149642" cy="226766"/>
            </a:xfrm>
            <a:custGeom>
              <a:avLst/>
              <a:gdLst>
                <a:gd name="T0" fmla="*/ 110 w 110"/>
                <a:gd name="T1" fmla="*/ 2 h 166"/>
                <a:gd name="T2" fmla="*/ 110 w 110"/>
                <a:gd name="T3" fmla="*/ 114 h 166"/>
                <a:gd name="T4" fmla="*/ 52 w 110"/>
                <a:gd name="T5" fmla="*/ 166 h 166"/>
                <a:gd name="T6" fmla="*/ 3 w 110"/>
                <a:gd name="T7" fmla="*/ 137 h 166"/>
                <a:gd name="T8" fmla="*/ 34 w 110"/>
                <a:gd name="T9" fmla="*/ 132 h 166"/>
                <a:gd name="T10" fmla="*/ 56 w 110"/>
                <a:gd name="T11" fmla="*/ 143 h 166"/>
                <a:gd name="T12" fmla="*/ 80 w 110"/>
                <a:gd name="T13" fmla="*/ 117 h 166"/>
                <a:gd name="T14" fmla="*/ 80 w 110"/>
                <a:gd name="T15" fmla="*/ 104 h 166"/>
                <a:gd name="T16" fmla="*/ 79 w 110"/>
                <a:gd name="T17" fmla="*/ 103 h 166"/>
                <a:gd name="T18" fmla="*/ 49 w 110"/>
                <a:gd name="T19" fmla="*/ 120 h 166"/>
                <a:gd name="T20" fmla="*/ 0 w 110"/>
                <a:gd name="T21" fmla="*/ 62 h 166"/>
                <a:gd name="T22" fmla="*/ 47 w 110"/>
                <a:gd name="T23" fmla="*/ 0 h 166"/>
                <a:gd name="T24" fmla="*/ 81 w 110"/>
                <a:gd name="T25" fmla="*/ 17 h 166"/>
                <a:gd name="T26" fmla="*/ 81 w 110"/>
                <a:gd name="T27" fmla="*/ 16 h 166"/>
                <a:gd name="T28" fmla="*/ 84 w 110"/>
                <a:gd name="T29" fmla="*/ 2 h 166"/>
                <a:gd name="T30" fmla="*/ 110 w 110"/>
                <a:gd name="T31" fmla="*/ 2 h 166"/>
                <a:gd name="T32" fmla="*/ 55 w 110"/>
                <a:gd name="T33" fmla="*/ 95 h 166"/>
                <a:gd name="T34" fmla="*/ 80 w 110"/>
                <a:gd name="T35" fmla="*/ 55 h 166"/>
                <a:gd name="T36" fmla="*/ 54 w 110"/>
                <a:gd name="T37" fmla="*/ 22 h 166"/>
                <a:gd name="T38" fmla="*/ 31 w 110"/>
                <a:gd name="T39" fmla="*/ 57 h 166"/>
                <a:gd name="T40" fmla="*/ 55 w 110"/>
                <a:gd name="T41" fmla="*/ 9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66">
                  <a:moveTo>
                    <a:pt x="110" y="2"/>
                  </a:moveTo>
                  <a:cubicBezTo>
                    <a:pt x="110" y="114"/>
                    <a:pt x="110" y="114"/>
                    <a:pt x="110" y="114"/>
                  </a:cubicBezTo>
                  <a:cubicBezTo>
                    <a:pt x="110" y="133"/>
                    <a:pt x="108" y="166"/>
                    <a:pt x="52" y="166"/>
                  </a:cubicBezTo>
                  <a:cubicBezTo>
                    <a:pt x="29" y="166"/>
                    <a:pt x="8" y="157"/>
                    <a:pt x="3" y="137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5" y="138"/>
                    <a:pt x="39" y="143"/>
                    <a:pt x="56" y="143"/>
                  </a:cubicBezTo>
                  <a:cubicBezTo>
                    <a:pt x="72" y="143"/>
                    <a:pt x="80" y="136"/>
                    <a:pt x="80" y="117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4" y="112"/>
                    <a:pt x="67" y="120"/>
                    <a:pt x="49" y="120"/>
                  </a:cubicBezTo>
                  <a:cubicBezTo>
                    <a:pt x="22" y="120"/>
                    <a:pt x="0" y="101"/>
                    <a:pt x="0" y="62"/>
                  </a:cubicBezTo>
                  <a:cubicBezTo>
                    <a:pt x="0" y="22"/>
                    <a:pt x="22" y="0"/>
                    <a:pt x="47" y="0"/>
                  </a:cubicBezTo>
                  <a:cubicBezTo>
                    <a:pt x="71" y="0"/>
                    <a:pt x="79" y="11"/>
                    <a:pt x="81" y="17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110" y="2"/>
                  </a:lnTo>
                  <a:close/>
                  <a:moveTo>
                    <a:pt x="55" y="95"/>
                  </a:moveTo>
                  <a:cubicBezTo>
                    <a:pt x="78" y="95"/>
                    <a:pt x="80" y="71"/>
                    <a:pt x="80" y="55"/>
                  </a:cubicBezTo>
                  <a:cubicBezTo>
                    <a:pt x="80" y="37"/>
                    <a:pt x="71" y="22"/>
                    <a:pt x="54" y="22"/>
                  </a:cubicBezTo>
                  <a:cubicBezTo>
                    <a:pt x="43" y="22"/>
                    <a:pt x="31" y="30"/>
                    <a:pt x="31" y="57"/>
                  </a:cubicBezTo>
                  <a:cubicBezTo>
                    <a:pt x="31" y="71"/>
                    <a:pt x="32" y="95"/>
                    <a:pt x="55" y="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1348002" y="2593413"/>
              <a:ext cx="112232" cy="52950"/>
            </a:xfrm>
            <a:custGeom>
              <a:avLst/>
              <a:gdLst>
                <a:gd name="T0" fmla="*/ 195 w 195"/>
                <a:gd name="T1" fmla="*/ 92 h 92"/>
                <a:gd name="T2" fmla="*/ 178 w 195"/>
                <a:gd name="T3" fmla="*/ 92 h 92"/>
                <a:gd name="T4" fmla="*/ 178 w 195"/>
                <a:gd name="T5" fmla="*/ 16 h 92"/>
                <a:gd name="T6" fmla="*/ 178 w 195"/>
                <a:gd name="T7" fmla="*/ 16 h 92"/>
                <a:gd name="T8" fmla="*/ 147 w 195"/>
                <a:gd name="T9" fmla="*/ 92 h 92"/>
                <a:gd name="T10" fmla="*/ 138 w 195"/>
                <a:gd name="T11" fmla="*/ 92 h 92"/>
                <a:gd name="T12" fmla="*/ 110 w 195"/>
                <a:gd name="T13" fmla="*/ 16 h 92"/>
                <a:gd name="T14" fmla="*/ 107 w 195"/>
                <a:gd name="T15" fmla="*/ 16 h 92"/>
                <a:gd name="T16" fmla="*/ 107 w 195"/>
                <a:gd name="T17" fmla="*/ 92 h 92"/>
                <a:gd name="T18" fmla="*/ 93 w 195"/>
                <a:gd name="T19" fmla="*/ 92 h 92"/>
                <a:gd name="T20" fmla="*/ 93 w 195"/>
                <a:gd name="T21" fmla="*/ 0 h 92"/>
                <a:gd name="T22" fmla="*/ 117 w 195"/>
                <a:gd name="T23" fmla="*/ 0 h 92"/>
                <a:gd name="T24" fmla="*/ 145 w 195"/>
                <a:gd name="T25" fmla="*/ 71 h 92"/>
                <a:gd name="T26" fmla="*/ 171 w 195"/>
                <a:gd name="T27" fmla="*/ 0 h 92"/>
                <a:gd name="T28" fmla="*/ 195 w 195"/>
                <a:gd name="T29" fmla="*/ 0 h 92"/>
                <a:gd name="T30" fmla="*/ 195 w 195"/>
                <a:gd name="T31" fmla="*/ 92 h 92"/>
                <a:gd name="T32" fmla="*/ 74 w 195"/>
                <a:gd name="T33" fmla="*/ 14 h 92"/>
                <a:gd name="T34" fmla="*/ 46 w 195"/>
                <a:gd name="T35" fmla="*/ 14 h 92"/>
                <a:gd name="T36" fmla="*/ 46 w 195"/>
                <a:gd name="T37" fmla="*/ 92 h 92"/>
                <a:gd name="T38" fmla="*/ 31 w 195"/>
                <a:gd name="T39" fmla="*/ 92 h 92"/>
                <a:gd name="T40" fmla="*/ 31 w 195"/>
                <a:gd name="T41" fmla="*/ 14 h 92"/>
                <a:gd name="T42" fmla="*/ 0 w 195"/>
                <a:gd name="T43" fmla="*/ 14 h 92"/>
                <a:gd name="T44" fmla="*/ 0 w 195"/>
                <a:gd name="T45" fmla="*/ 0 h 92"/>
                <a:gd name="T46" fmla="*/ 74 w 195"/>
                <a:gd name="T47" fmla="*/ 0 h 92"/>
                <a:gd name="T48" fmla="*/ 74 w 195"/>
                <a:gd name="T4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92">
                  <a:moveTo>
                    <a:pt x="195" y="92"/>
                  </a:moveTo>
                  <a:lnTo>
                    <a:pt x="178" y="92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47" y="92"/>
                  </a:lnTo>
                  <a:lnTo>
                    <a:pt x="138" y="92"/>
                  </a:lnTo>
                  <a:lnTo>
                    <a:pt x="110" y="16"/>
                  </a:lnTo>
                  <a:lnTo>
                    <a:pt x="107" y="16"/>
                  </a:lnTo>
                  <a:lnTo>
                    <a:pt x="107" y="92"/>
                  </a:lnTo>
                  <a:lnTo>
                    <a:pt x="93" y="92"/>
                  </a:lnTo>
                  <a:lnTo>
                    <a:pt x="93" y="0"/>
                  </a:lnTo>
                  <a:lnTo>
                    <a:pt x="117" y="0"/>
                  </a:lnTo>
                  <a:lnTo>
                    <a:pt x="145" y="71"/>
                  </a:lnTo>
                  <a:lnTo>
                    <a:pt x="171" y="0"/>
                  </a:lnTo>
                  <a:lnTo>
                    <a:pt x="195" y="0"/>
                  </a:lnTo>
                  <a:lnTo>
                    <a:pt x="195" y="92"/>
                  </a:lnTo>
                  <a:close/>
                  <a:moveTo>
                    <a:pt x="74" y="14"/>
                  </a:moveTo>
                  <a:lnTo>
                    <a:pt x="46" y="14"/>
                  </a:lnTo>
                  <a:lnTo>
                    <a:pt x="46" y="92"/>
                  </a:lnTo>
                  <a:lnTo>
                    <a:pt x="31" y="92"/>
                  </a:lnTo>
                  <a:lnTo>
                    <a:pt x="31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04552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  <p:hf sldNum="0" hdr="0" ftr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la pré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167951" y="4469074"/>
            <a:ext cx="4237362" cy="483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000000"/>
              </a:solidFill>
            </a:endParaRPr>
          </a:p>
        </p:txBody>
      </p:sp>
      <p:grpSp>
        <p:nvGrpSpPr>
          <p:cNvPr id="6" name="Group 5"/>
          <p:cNvGrpSpPr/>
          <p:nvPr userDrawn="1"/>
        </p:nvGrpSpPr>
        <p:grpSpPr>
          <a:xfrm>
            <a:off x="339725" y="4130674"/>
            <a:ext cx="676803" cy="676803"/>
            <a:chOff x="360362" y="1781889"/>
            <a:chExt cx="1144765" cy="1144191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60362" y="1781889"/>
              <a:ext cx="1144765" cy="1144191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rgbClr val="FF66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702813" y="2650392"/>
              <a:ext cx="142160" cy="166334"/>
            </a:xfrm>
            <a:custGeom>
              <a:avLst/>
              <a:gdLst>
                <a:gd name="T0" fmla="*/ 31 w 104"/>
                <a:gd name="T1" fmla="*/ 85 h 122"/>
                <a:gd name="T2" fmla="*/ 45 w 104"/>
                <a:gd name="T3" fmla="*/ 101 h 122"/>
                <a:gd name="T4" fmla="*/ 73 w 104"/>
                <a:gd name="T5" fmla="*/ 88 h 122"/>
                <a:gd name="T6" fmla="*/ 73 w 104"/>
                <a:gd name="T7" fmla="*/ 60 h 122"/>
                <a:gd name="T8" fmla="*/ 31 w 104"/>
                <a:gd name="T9" fmla="*/ 85 h 122"/>
                <a:gd name="T10" fmla="*/ 74 w 104"/>
                <a:gd name="T11" fmla="*/ 110 h 122"/>
                <a:gd name="T12" fmla="*/ 35 w 104"/>
                <a:gd name="T13" fmla="*/ 122 h 122"/>
                <a:gd name="T14" fmla="*/ 0 w 104"/>
                <a:gd name="T15" fmla="*/ 88 h 122"/>
                <a:gd name="T16" fmla="*/ 74 w 104"/>
                <a:gd name="T17" fmla="*/ 42 h 122"/>
                <a:gd name="T18" fmla="*/ 74 w 104"/>
                <a:gd name="T19" fmla="*/ 35 h 122"/>
                <a:gd name="T20" fmla="*/ 56 w 104"/>
                <a:gd name="T21" fmla="*/ 22 h 122"/>
                <a:gd name="T22" fmla="*/ 27 w 104"/>
                <a:gd name="T23" fmla="*/ 35 h 122"/>
                <a:gd name="T24" fmla="*/ 6 w 104"/>
                <a:gd name="T25" fmla="*/ 23 h 122"/>
                <a:gd name="T26" fmla="*/ 56 w 104"/>
                <a:gd name="T27" fmla="*/ 0 h 122"/>
                <a:gd name="T28" fmla="*/ 104 w 104"/>
                <a:gd name="T29" fmla="*/ 35 h 122"/>
                <a:gd name="T30" fmla="*/ 104 w 104"/>
                <a:gd name="T31" fmla="*/ 120 h 122"/>
                <a:gd name="T32" fmla="*/ 77 w 104"/>
                <a:gd name="T33" fmla="*/ 120 h 122"/>
                <a:gd name="T34" fmla="*/ 74 w 104"/>
                <a:gd name="T35" fmla="*/ 1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122">
                  <a:moveTo>
                    <a:pt x="31" y="85"/>
                  </a:moveTo>
                  <a:cubicBezTo>
                    <a:pt x="31" y="93"/>
                    <a:pt x="36" y="101"/>
                    <a:pt x="45" y="101"/>
                  </a:cubicBezTo>
                  <a:cubicBezTo>
                    <a:pt x="54" y="101"/>
                    <a:pt x="64" y="97"/>
                    <a:pt x="73" y="88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44" y="64"/>
                    <a:pt x="31" y="71"/>
                    <a:pt x="31" y="85"/>
                  </a:cubicBezTo>
                  <a:moveTo>
                    <a:pt x="74" y="110"/>
                  </a:moveTo>
                  <a:cubicBezTo>
                    <a:pt x="62" y="118"/>
                    <a:pt x="49" y="122"/>
                    <a:pt x="35" y="122"/>
                  </a:cubicBezTo>
                  <a:cubicBezTo>
                    <a:pt x="13" y="122"/>
                    <a:pt x="0" y="107"/>
                    <a:pt x="0" y="88"/>
                  </a:cubicBezTo>
                  <a:cubicBezTo>
                    <a:pt x="0" y="61"/>
                    <a:pt x="24" y="47"/>
                    <a:pt x="74" y="42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4" y="27"/>
                    <a:pt x="68" y="22"/>
                    <a:pt x="56" y="22"/>
                  </a:cubicBezTo>
                  <a:cubicBezTo>
                    <a:pt x="44" y="22"/>
                    <a:pt x="34" y="26"/>
                    <a:pt x="27" y="3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7" y="8"/>
                    <a:pt x="34" y="0"/>
                    <a:pt x="56" y="0"/>
                  </a:cubicBezTo>
                  <a:cubicBezTo>
                    <a:pt x="87" y="0"/>
                    <a:pt x="104" y="14"/>
                    <a:pt x="104" y="35"/>
                  </a:cubicBezTo>
                  <a:cubicBezTo>
                    <a:pt x="104" y="35"/>
                    <a:pt x="104" y="120"/>
                    <a:pt x="104" y="120"/>
                  </a:cubicBezTo>
                  <a:cubicBezTo>
                    <a:pt x="77" y="120"/>
                    <a:pt x="77" y="120"/>
                    <a:pt x="77" y="120"/>
                  </a:cubicBezTo>
                  <a:lnTo>
                    <a:pt x="74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878931" y="2650392"/>
              <a:ext cx="143311" cy="164031"/>
            </a:xfrm>
            <a:custGeom>
              <a:avLst/>
              <a:gdLst>
                <a:gd name="T0" fmla="*/ 0 w 105"/>
                <a:gd name="T1" fmla="*/ 6 h 120"/>
                <a:gd name="T2" fmla="*/ 25 w 105"/>
                <a:gd name="T3" fmla="*/ 2 h 120"/>
                <a:gd name="T4" fmla="*/ 28 w 105"/>
                <a:gd name="T5" fmla="*/ 16 h 120"/>
                <a:gd name="T6" fmla="*/ 68 w 105"/>
                <a:gd name="T7" fmla="*/ 0 h 120"/>
                <a:gd name="T8" fmla="*/ 105 w 105"/>
                <a:gd name="T9" fmla="*/ 38 h 120"/>
                <a:gd name="T10" fmla="*/ 105 w 105"/>
                <a:gd name="T11" fmla="*/ 120 h 120"/>
                <a:gd name="T12" fmla="*/ 74 w 105"/>
                <a:gd name="T13" fmla="*/ 120 h 120"/>
                <a:gd name="T14" fmla="*/ 74 w 105"/>
                <a:gd name="T15" fmla="*/ 44 h 120"/>
                <a:gd name="T16" fmla="*/ 59 w 105"/>
                <a:gd name="T17" fmla="*/ 23 h 120"/>
                <a:gd name="T18" fmla="*/ 30 w 105"/>
                <a:gd name="T19" fmla="*/ 36 h 120"/>
                <a:gd name="T20" fmla="*/ 30 w 105"/>
                <a:gd name="T21" fmla="*/ 120 h 120"/>
                <a:gd name="T22" fmla="*/ 0 w 105"/>
                <a:gd name="T23" fmla="*/ 120 h 120"/>
                <a:gd name="T24" fmla="*/ 0 w 105"/>
                <a:gd name="T25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0">
                  <a:moveTo>
                    <a:pt x="0" y="6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42" y="6"/>
                    <a:pt x="54" y="0"/>
                    <a:pt x="68" y="0"/>
                  </a:cubicBezTo>
                  <a:cubicBezTo>
                    <a:pt x="92" y="0"/>
                    <a:pt x="105" y="13"/>
                    <a:pt x="105" y="38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29"/>
                    <a:pt x="70" y="23"/>
                    <a:pt x="59" y="23"/>
                  </a:cubicBezTo>
                  <a:cubicBezTo>
                    <a:pt x="50" y="23"/>
                    <a:pt x="41" y="27"/>
                    <a:pt x="30" y="36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225411" y="2650392"/>
              <a:ext cx="149067" cy="166334"/>
            </a:xfrm>
            <a:custGeom>
              <a:avLst/>
              <a:gdLst>
                <a:gd name="T0" fmla="*/ 79 w 109"/>
                <a:gd name="T1" fmla="*/ 46 h 122"/>
                <a:gd name="T2" fmla="*/ 55 w 109"/>
                <a:gd name="T3" fmla="*/ 21 h 122"/>
                <a:gd name="T4" fmla="*/ 31 w 109"/>
                <a:gd name="T5" fmla="*/ 46 h 122"/>
                <a:gd name="T6" fmla="*/ 79 w 109"/>
                <a:gd name="T7" fmla="*/ 46 h 122"/>
                <a:gd name="T8" fmla="*/ 56 w 109"/>
                <a:gd name="T9" fmla="*/ 122 h 122"/>
                <a:gd name="T10" fmla="*/ 0 w 109"/>
                <a:gd name="T11" fmla="*/ 62 h 122"/>
                <a:gd name="T12" fmla="*/ 55 w 109"/>
                <a:gd name="T13" fmla="*/ 0 h 122"/>
                <a:gd name="T14" fmla="*/ 109 w 109"/>
                <a:gd name="T15" fmla="*/ 60 h 122"/>
                <a:gd name="T16" fmla="*/ 109 w 109"/>
                <a:gd name="T17" fmla="*/ 66 h 122"/>
                <a:gd name="T18" fmla="*/ 31 w 109"/>
                <a:gd name="T19" fmla="*/ 66 h 122"/>
                <a:gd name="T20" fmla="*/ 58 w 109"/>
                <a:gd name="T21" fmla="*/ 100 h 122"/>
                <a:gd name="T22" fmla="*/ 85 w 109"/>
                <a:gd name="T23" fmla="*/ 84 h 122"/>
                <a:gd name="T24" fmla="*/ 108 w 109"/>
                <a:gd name="T25" fmla="*/ 97 h 122"/>
                <a:gd name="T26" fmla="*/ 56 w 109"/>
                <a:gd name="T2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122">
                  <a:moveTo>
                    <a:pt x="79" y="46"/>
                  </a:moveTo>
                  <a:cubicBezTo>
                    <a:pt x="79" y="30"/>
                    <a:pt x="70" y="21"/>
                    <a:pt x="55" y="21"/>
                  </a:cubicBezTo>
                  <a:cubicBezTo>
                    <a:pt x="41" y="21"/>
                    <a:pt x="32" y="30"/>
                    <a:pt x="31" y="46"/>
                  </a:cubicBezTo>
                  <a:lnTo>
                    <a:pt x="79" y="46"/>
                  </a:lnTo>
                  <a:close/>
                  <a:moveTo>
                    <a:pt x="56" y="122"/>
                  </a:moveTo>
                  <a:cubicBezTo>
                    <a:pt x="21" y="122"/>
                    <a:pt x="0" y="100"/>
                    <a:pt x="0" y="62"/>
                  </a:cubicBezTo>
                  <a:cubicBezTo>
                    <a:pt x="0" y="22"/>
                    <a:pt x="21" y="0"/>
                    <a:pt x="55" y="0"/>
                  </a:cubicBezTo>
                  <a:cubicBezTo>
                    <a:pt x="89" y="0"/>
                    <a:pt x="109" y="22"/>
                    <a:pt x="109" y="60"/>
                  </a:cubicBezTo>
                  <a:cubicBezTo>
                    <a:pt x="109" y="62"/>
                    <a:pt x="109" y="64"/>
                    <a:pt x="109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88"/>
                    <a:pt x="40" y="100"/>
                    <a:pt x="58" y="100"/>
                  </a:cubicBezTo>
                  <a:cubicBezTo>
                    <a:pt x="70" y="100"/>
                    <a:pt x="78" y="95"/>
                    <a:pt x="85" y="84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98" y="114"/>
                    <a:pt x="80" y="122"/>
                    <a:pt x="56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415039" y="2650392"/>
              <a:ext cx="158276" cy="169211"/>
            </a:xfrm>
            <a:custGeom>
              <a:avLst/>
              <a:gdLst>
                <a:gd name="T0" fmla="*/ 58 w 116"/>
                <a:gd name="T1" fmla="*/ 26 h 124"/>
                <a:gd name="T2" fmla="*/ 31 w 116"/>
                <a:gd name="T3" fmla="*/ 62 h 124"/>
                <a:gd name="T4" fmla="*/ 58 w 116"/>
                <a:gd name="T5" fmla="*/ 98 h 124"/>
                <a:gd name="T6" fmla="*/ 85 w 116"/>
                <a:gd name="T7" fmla="*/ 62 h 124"/>
                <a:gd name="T8" fmla="*/ 58 w 116"/>
                <a:gd name="T9" fmla="*/ 26 h 124"/>
                <a:gd name="T10" fmla="*/ 58 w 116"/>
                <a:gd name="T11" fmla="*/ 124 h 124"/>
                <a:gd name="T12" fmla="*/ 0 w 116"/>
                <a:gd name="T13" fmla="*/ 62 h 124"/>
                <a:gd name="T14" fmla="*/ 58 w 116"/>
                <a:gd name="T15" fmla="*/ 0 h 124"/>
                <a:gd name="T16" fmla="*/ 116 w 116"/>
                <a:gd name="T17" fmla="*/ 62 h 124"/>
                <a:gd name="T18" fmla="*/ 58 w 116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24">
                  <a:moveTo>
                    <a:pt x="58" y="26"/>
                  </a:moveTo>
                  <a:cubicBezTo>
                    <a:pt x="35" y="26"/>
                    <a:pt x="31" y="47"/>
                    <a:pt x="31" y="62"/>
                  </a:cubicBezTo>
                  <a:cubicBezTo>
                    <a:pt x="31" y="77"/>
                    <a:pt x="35" y="98"/>
                    <a:pt x="58" y="98"/>
                  </a:cubicBezTo>
                  <a:cubicBezTo>
                    <a:pt x="81" y="98"/>
                    <a:pt x="85" y="77"/>
                    <a:pt x="85" y="62"/>
                  </a:cubicBezTo>
                  <a:cubicBezTo>
                    <a:pt x="85" y="47"/>
                    <a:pt x="81" y="26"/>
                    <a:pt x="58" y="26"/>
                  </a:cubicBezTo>
                  <a:moveTo>
                    <a:pt x="58" y="124"/>
                  </a:moveTo>
                  <a:cubicBezTo>
                    <a:pt x="27" y="124"/>
                    <a:pt x="0" y="104"/>
                    <a:pt x="0" y="62"/>
                  </a:cubicBezTo>
                  <a:cubicBezTo>
                    <a:pt x="0" y="19"/>
                    <a:pt x="27" y="0"/>
                    <a:pt x="58" y="0"/>
                  </a:cubicBezTo>
                  <a:cubicBezTo>
                    <a:pt x="88" y="0"/>
                    <a:pt x="116" y="19"/>
                    <a:pt x="116" y="62"/>
                  </a:cubicBezTo>
                  <a:cubicBezTo>
                    <a:pt x="116" y="104"/>
                    <a:pt x="88" y="124"/>
                    <a:pt x="58" y="1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602092" y="2650392"/>
              <a:ext cx="89785" cy="164031"/>
            </a:xfrm>
            <a:custGeom>
              <a:avLst/>
              <a:gdLst>
                <a:gd name="T0" fmla="*/ 0 w 66"/>
                <a:gd name="T1" fmla="*/ 3 h 120"/>
                <a:gd name="T2" fmla="*/ 30 w 66"/>
                <a:gd name="T3" fmla="*/ 3 h 120"/>
                <a:gd name="T4" fmla="*/ 30 w 66"/>
                <a:gd name="T5" fmla="*/ 17 h 120"/>
                <a:gd name="T6" fmla="*/ 62 w 66"/>
                <a:gd name="T7" fmla="*/ 0 h 120"/>
                <a:gd name="T8" fmla="*/ 66 w 66"/>
                <a:gd name="T9" fmla="*/ 1 h 120"/>
                <a:gd name="T10" fmla="*/ 66 w 66"/>
                <a:gd name="T11" fmla="*/ 30 h 120"/>
                <a:gd name="T12" fmla="*/ 64 w 66"/>
                <a:gd name="T13" fmla="*/ 30 h 120"/>
                <a:gd name="T14" fmla="*/ 32 w 66"/>
                <a:gd name="T15" fmla="*/ 42 h 120"/>
                <a:gd name="T16" fmla="*/ 32 w 66"/>
                <a:gd name="T17" fmla="*/ 120 h 120"/>
                <a:gd name="T18" fmla="*/ 0 w 66"/>
                <a:gd name="T19" fmla="*/ 120 h 120"/>
                <a:gd name="T20" fmla="*/ 0 w 66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20">
                  <a:moveTo>
                    <a:pt x="0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5" y="9"/>
                    <a:pt x="49" y="0"/>
                    <a:pt x="62" y="0"/>
                  </a:cubicBezTo>
                  <a:cubicBezTo>
                    <a:pt x="63" y="0"/>
                    <a:pt x="65" y="0"/>
                    <a:pt x="66" y="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51" y="30"/>
                    <a:pt x="36" y="32"/>
                    <a:pt x="32" y="42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1051020" y="2650392"/>
              <a:ext cx="149642" cy="226766"/>
            </a:xfrm>
            <a:custGeom>
              <a:avLst/>
              <a:gdLst>
                <a:gd name="T0" fmla="*/ 110 w 110"/>
                <a:gd name="T1" fmla="*/ 2 h 166"/>
                <a:gd name="T2" fmla="*/ 110 w 110"/>
                <a:gd name="T3" fmla="*/ 114 h 166"/>
                <a:gd name="T4" fmla="*/ 52 w 110"/>
                <a:gd name="T5" fmla="*/ 166 h 166"/>
                <a:gd name="T6" fmla="*/ 3 w 110"/>
                <a:gd name="T7" fmla="*/ 137 h 166"/>
                <a:gd name="T8" fmla="*/ 34 w 110"/>
                <a:gd name="T9" fmla="*/ 132 h 166"/>
                <a:gd name="T10" fmla="*/ 56 w 110"/>
                <a:gd name="T11" fmla="*/ 143 h 166"/>
                <a:gd name="T12" fmla="*/ 80 w 110"/>
                <a:gd name="T13" fmla="*/ 117 h 166"/>
                <a:gd name="T14" fmla="*/ 80 w 110"/>
                <a:gd name="T15" fmla="*/ 104 h 166"/>
                <a:gd name="T16" fmla="*/ 79 w 110"/>
                <a:gd name="T17" fmla="*/ 103 h 166"/>
                <a:gd name="T18" fmla="*/ 49 w 110"/>
                <a:gd name="T19" fmla="*/ 120 h 166"/>
                <a:gd name="T20" fmla="*/ 0 w 110"/>
                <a:gd name="T21" fmla="*/ 62 h 166"/>
                <a:gd name="T22" fmla="*/ 47 w 110"/>
                <a:gd name="T23" fmla="*/ 0 h 166"/>
                <a:gd name="T24" fmla="*/ 81 w 110"/>
                <a:gd name="T25" fmla="*/ 17 h 166"/>
                <a:gd name="T26" fmla="*/ 81 w 110"/>
                <a:gd name="T27" fmla="*/ 16 h 166"/>
                <a:gd name="T28" fmla="*/ 84 w 110"/>
                <a:gd name="T29" fmla="*/ 2 h 166"/>
                <a:gd name="T30" fmla="*/ 110 w 110"/>
                <a:gd name="T31" fmla="*/ 2 h 166"/>
                <a:gd name="T32" fmla="*/ 55 w 110"/>
                <a:gd name="T33" fmla="*/ 95 h 166"/>
                <a:gd name="T34" fmla="*/ 80 w 110"/>
                <a:gd name="T35" fmla="*/ 55 h 166"/>
                <a:gd name="T36" fmla="*/ 54 w 110"/>
                <a:gd name="T37" fmla="*/ 22 h 166"/>
                <a:gd name="T38" fmla="*/ 31 w 110"/>
                <a:gd name="T39" fmla="*/ 57 h 166"/>
                <a:gd name="T40" fmla="*/ 55 w 110"/>
                <a:gd name="T41" fmla="*/ 9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66">
                  <a:moveTo>
                    <a:pt x="110" y="2"/>
                  </a:moveTo>
                  <a:cubicBezTo>
                    <a:pt x="110" y="114"/>
                    <a:pt x="110" y="114"/>
                    <a:pt x="110" y="114"/>
                  </a:cubicBezTo>
                  <a:cubicBezTo>
                    <a:pt x="110" y="133"/>
                    <a:pt x="108" y="166"/>
                    <a:pt x="52" y="166"/>
                  </a:cubicBezTo>
                  <a:cubicBezTo>
                    <a:pt x="29" y="166"/>
                    <a:pt x="8" y="157"/>
                    <a:pt x="3" y="137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5" y="138"/>
                    <a:pt x="39" y="143"/>
                    <a:pt x="56" y="143"/>
                  </a:cubicBezTo>
                  <a:cubicBezTo>
                    <a:pt x="72" y="143"/>
                    <a:pt x="80" y="136"/>
                    <a:pt x="80" y="117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4" y="112"/>
                    <a:pt x="67" y="120"/>
                    <a:pt x="49" y="120"/>
                  </a:cubicBezTo>
                  <a:cubicBezTo>
                    <a:pt x="22" y="120"/>
                    <a:pt x="0" y="101"/>
                    <a:pt x="0" y="62"/>
                  </a:cubicBezTo>
                  <a:cubicBezTo>
                    <a:pt x="0" y="22"/>
                    <a:pt x="22" y="0"/>
                    <a:pt x="47" y="0"/>
                  </a:cubicBezTo>
                  <a:cubicBezTo>
                    <a:pt x="71" y="0"/>
                    <a:pt x="79" y="11"/>
                    <a:pt x="81" y="17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110" y="2"/>
                  </a:lnTo>
                  <a:close/>
                  <a:moveTo>
                    <a:pt x="55" y="95"/>
                  </a:moveTo>
                  <a:cubicBezTo>
                    <a:pt x="78" y="95"/>
                    <a:pt x="80" y="71"/>
                    <a:pt x="80" y="55"/>
                  </a:cubicBezTo>
                  <a:cubicBezTo>
                    <a:pt x="80" y="37"/>
                    <a:pt x="71" y="22"/>
                    <a:pt x="54" y="22"/>
                  </a:cubicBezTo>
                  <a:cubicBezTo>
                    <a:pt x="43" y="22"/>
                    <a:pt x="31" y="30"/>
                    <a:pt x="31" y="57"/>
                  </a:cubicBezTo>
                  <a:cubicBezTo>
                    <a:pt x="31" y="71"/>
                    <a:pt x="32" y="95"/>
                    <a:pt x="55" y="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1348002" y="2593413"/>
              <a:ext cx="112232" cy="52950"/>
            </a:xfrm>
            <a:custGeom>
              <a:avLst/>
              <a:gdLst>
                <a:gd name="T0" fmla="*/ 195 w 195"/>
                <a:gd name="T1" fmla="*/ 92 h 92"/>
                <a:gd name="T2" fmla="*/ 178 w 195"/>
                <a:gd name="T3" fmla="*/ 92 h 92"/>
                <a:gd name="T4" fmla="*/ 178 w 195"/>
                <a:gd name="T5" fmla="*/ 16 h 92"/>
                <a:gd name="T6" fmla="*/ 178 w 195"/>
                <a:gd name="T7" fmla="*/ 16 h 92"/>
                <a:gd name="T8" fmla="*/ 147 w 195"/>
                <a:gd name="T9" fmla="*/ 92 h 92"/>
                <a:gd name="T10" fmla="*/ 138 w 195"/>
                <a:gd name="T11" fmla="*/ 92 h 92"/>
                <a:gd name="T12" fmla="*/ 110 w 195"/>
                <a:gd name="T13" fmla="*/ 16 h 92"/>
                <a:gd name="T14" fmla="*/ 107 w 195"/>
                <a:gd name="T15" fmla="*/ 16 h 92"/>
                <a:gd name="T16" fmla="*/ 107 w 195"/>
                <a:gd name="T17" fmla="*/ 92 h 92"/>
                <a:gd name="T18" fmla="*/ 93 w 195"/>
                <a:gd name="T19" fmla="*/ 92 h 92"/>
                <a:gd name="T20" fmla="*/ 93 w 195"/>
                <a:gd name="T21" fmla="*/ 0 h 92"/>
                <a:gd name="T22" fmla="*/ 117 w 195"/>
                <a:gd name="T23" fmla="*/ 0 h 92"/>
                <a:gd name="T24" fmla="*/ 145 w 195"/>
                <a:gd name="T25" fmla="*/ 71 h 92"/>
                <a:gd name="T26" fmla="*/ 171 w 195"/>
                <a:gd name="T27" fmla="*/ 0 h 92"/>
                <a:gd name="T28" fmla="*/ 195 w 195"/>
                <a:gd name="T29" fmla="*/ 0 h 92"/>
                <a:gd name="T30" fmla="*/ 195 w 195"/>
                <a:gd name="T31" fmla="*/ 92 h 92"/>
                <a:gd name="T32" fmla="*/ 74 w 195"/>
                <a:gd name="T33" fmla="*/ 14 h 92"/>
                <a:gd name="T34" fmla="*/ 46 w 195"/>
                <a:gd name="T35" fmla="*/ 14 h 92"/>
                <a:gd name="T36" fmla="*/ 46 w 195"/>
                <a:gd name="T37" fmla="*/ 92 h 92"/>
                <a:gd name="T38" fmla="*/ 31 w 195"/>
                <a:gd name="T39" fmla="*/ 92 h 92"/>
                <a:gd name="T40" fmla="*/ 31 w 195"/>
                <a:gd name="T41" fmla="*/ 14 h 92"/>
                <a:gd name="T42" fmla="*/ 0 w 195"/>
                <a:gd name="T43" fmla="*/ 14 h 92"/>
                <a:gd name="T44" fmla="*/ 0 w 195"/>
                <a:gd name="T45" fmla="*/ 0 h 92"/>
                <a:gd name="T46" fmla="*/ 74 w 195"/>
                <a:gd name="T47" fmla="*/ 0 h 92"/>
                <a:gd name="T48" fmla="*/ 74 w 195"/>
                <a:gd name="T4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92">
                  <a:moveTo>
                    <a:pt x="195" y="92"/>
                  </a:moveTo>
                  <a:lnTo>
                    <a:pt x="178" y="92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47" y="92"/>
                  </a:lnTo>
                  <a:lnTo>
                    <a:pt x="138" y="92"/>
                  </a:lnTo>
                  <a:lnTo>
                    <a:pt x="110" y="16"/>
                  </a:lnTo>
                  <a:lnTo>
                    <a:pt x="107" y="16"/>
                  </a:lnTo>
                  <a:lnTo>
                    <a:pt x="107" y="92"/>
                  </a:lnTo>
                  <a:lnTo>
                    <a:pt x="93" y="92"/>
                  </a:lnTo>
                  <a:lnTo>
                    <a:pt x="93" y="0"/>
                  </a:lnTo>
                  <a:lnTo>
                    <a:pt x="117" y="0"/>
                  </a:lnTo>
                  <a:lnTo>
                    <a:pt x="145" y="71"/>
                  </a:lnTo>
                  <a:lnTo>
                    <a:pt x="171" y="0"/>
                  </a:lnTo>
                  <a:lnTo>
                    <a:pt x="195" y="0"/>
                  </a:lnTo>
                  <a:lnTo>
                    <a:pt x="195" y="92"/>
                  </a:lnTo>
                  <a:close/>
                  <a:moveTo>
                    <a:pt x="74" y="14"/>
                  </a:moveTo>
                  <a:lnTo>
                    <a:pt x="46" y="14"/>
                  </a:lnTo>
                  <a:lnTo>
                    <a:pt x="46" y="92"/>
                  </a:lnTo>
                  <a:lnTo>
                    <a:pt x="31" y="92"/>
                  </a:lnTo>
                  <a:lnTo>
                    <a:pt x="31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</p:grp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339725" y="339725"/>
            <a:ext cx="5832475" cy="3460750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508750" y="339725"/>
            <a:ext cx="2301875" cy="3460750"/>
          </a:xfrm>
        </p:spPr>
        <p:txBody>
          <a:bodyPr tIns="109728"/>
          <a:lstStyle>
            <a:lvl1pPr>
              <a:spcAft>
                <a:spcPts val="2400"/>
              </a:spcAft>
              <a:defRPr baseline="0">
                <a:latin typeface="Helvetica 75 Bold" panose="020B0804020202020204" pitchFamily="34" charset="0"/>
              </a:defRPr>
            </a:lvl1pPr>
            <a:lvl2pPr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3423993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  <p:hf sldNum="0" hdr="0" ftr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0"/>
              </a:spcAft>
              <a:defRPr sz="3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 marL="401638" marR="0" indent="-401638" algn="l" defTabSz="51435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 lang="fr-FR" sz="3000" kern="1200" dirty="0" smtClean="0">
                <a:solidFill>
                  <a:schemeClr val="tx1"/>
                </a:solidFill>
                <a:latin typeface="Helvetica 75 Bold" panose="020B0804020202020204" pitchFamily="34" charset="0"/>
                <a:ea typeface="ＭＳ Ｐゴシック" pitchFamily="34" charset="-128"/>
                <a:cs typeface="+mn-cs"/>
              </a:defRPr>
            </a:lvl2pPr>
            <a:lvl3pPr marL="401638" indent="-401638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3pPr>
            <a:lvl4pPr marL="401638" indent="-401638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4pPr>
            <a:lvl5pPr marL="0" indent="0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1"/>
            <a:r>
              <a:rPr lang="fr-FR" dirty="0" smtClean="0"/>
              <a:t>Troisième niveau</a:t>
            </a:r>
          </a:p>
          <a:p>
            <a:pPr marL="401638" lvl="1" indent="-401638"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Font typeface="+mj-lt"/>
              <a:buAutoNum type="arabicPeriod"/>
            </a:pPr>
            <a:r>
              <a:rPr lang="fr-FR" dirty="0" smtClean="0"/>
              <a:t>Quatrième niveau</a:t>
            </a:r>
          </a:p>
          <a:p>
            <a:pPr marL="401638" marR="0" lvl="1" indent="-401638" algn="l" defTabSz="51435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fr-FR" dirty="0" smtClean="0"/>
              <a:t>Cinquième niveau</a:t>
            </a:r>
          </a:p>
          <a:p>
            <a:pPr marL="401638" lvl="1" indent="-401638" algn="l" defTabSz="51435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ts val="400"/>
              </a:spcAft>
              <a:buFont typeface="+mj-lt"/>
              <a:buAutoNum type="arabicPeriod"/>
            </a:pP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116449160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 sz="1400">
                <a:latin typeface="Helvetica 75 Bold" panose="020B0804020202020204" pitchFamily="34" charset="0"/>
              </a:defRPr>
            </a:lvl2pPr>
            <a:lvl3pPr marL="0" indent="0">
              <a:lnSpc>
                <a:spcPct val="85000"/>
              </a:lnSpc>
              <a:spcAft>
                <a:spcPts val="800"/>
              </a:spcAft>
              <a:buNone/>
              <a:defRPr sz="1200"/>
            </a:lvl3pPr>
            <a:lvl4pPr>
              <a:lnSpc>
                <a:spcPct val="85000"/>
              </a:lnSpc>
              <a:spcAft>
                <a:spcPts val="800"/>
              </a:spcAft>
              <a:defRPr sz="5500"/>
            </a:lvl4pPr>
            <a:lvl5pPr>
              <a:lnSpc>
                <a:spcPct val="85000"/>
              </a:lnSpc>
              <a:spcAft>
                <a:spcPts val="800"/>
              </a:spcAft>
              <a:defRPr sz="5500"/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324095658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message c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906565"/>
            <a:ext cx="8470899" cy="3165475"/>
          </a:xfrm>
        </p:spPr>
        <p:txBody>
          <a:bodyPr/>
          <a:lstStyle>
            <a:lvl1pPr>
              <a:lnSpc>
                <a:spcPct val="85000"/>
              </a:lnSpc>
              <a:spcAft>
                <a:spcPts val="2400"/>
              </a:spcAft>
              <a:defRPr sz="3000" baseline="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4"/>
            <a:ext cx="8470900" cy="623889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 smtClean="0"/>
              <a:t>Modifiez le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391418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5"/>
            <a:ext cx="8470900" cy="623888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 smtClean="0"/>
              <a:t>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1304924"/>
            <a:ext cx="8470899" cy="3165475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sz="1400"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81411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4" y="1304925"/>
            <a:ext cx="4065589" cy="3165474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 hasCustomPrompt="1"/>
          </p:nvPr>
        </p:nvSpPr>
        <p:spPr>
          <a:xfrm>
            <a:off x="4738688" y="1304925"/>
            <a:ext cx="4065589" cy="3165474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baseline="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994991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message c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1304925"/>
            <a:ext cx="8470899" cy="3165475"/>
          </a:xfrm>
        </p:spPr>
        <p:txBody>
          <a:bodyPr/>
          <a:lstStyle>
            <a:lvl1pPr>
              <a:lnSpc>
                <a:spcPct val="85000"/>
              </a:lnSpc>
              <a:spcAft>
                <a:spcPts val="2400"/>
              </a:spcAft>
              <a:defRPr sz="3000" baseline="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39725" y="339724"/>
            <a:ext cx="8470900" cy="623889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 smtClean="0"/>
              <a:t>Modifiez le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09274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ssage c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2400"/>
              </a:spcAft>
              <a:defRPr sz="3000" baseline="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80545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spcAft>
                <a:spcPts val="0"/>
              </a:spcAft>
              <a:defRPr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 smtClean="0"/>
              <a:t>Modifiez le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105787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767704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67951" y="4469074"/>
            <a:ext cx="4237362" cy="483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39725" y="339725"/>
            <a:ext cx="5832475" cy="3460750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6508750" y="339725"/>
            <a:ext cx="2301875" cy="3460750"/>
          </a:xfrm>
        </p:spPr>
        <p:txBody>
          <a:bodyPr tIns="109728"/>
          <a:lstStyle>
            <a:lvl1pPr>
              <a:spcAft>
                <a:spcPts val="2400"/>
              </a:spcAft>
              <a:defRPr>
                <a:latin typeface="Helvetica 75 Bold" panose="020B0804020202020204" pitchFamily="34" charset="0"/>
              </a:defRPr>
            </a:lvl1pPr>
            <a:lvl2pPr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339725" y="4130674"/>
            <a:ext cx="676803" cy="676803"/>
            <a:chOff x="360362" y="1781889"/>
            <a:chExt cx="1144765" cy="1144191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60362" y="1781889"/>
              <a:ext cx="1144765" cy="1144191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rgbClr val="FF66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702813" y="2650392"/>
              <a:ext cx="142160" cy="166334"/>
            </a:xfrm>
            <a:custGeom>
              <a:avLst/>
              <a:gdLst>
                <a:gd name="T0" fmla="*/ 31 w 104"/>
                <a:gd name="T1" fmla="*/ 85 h 122"/>
                <a:gd name="T2" fmla="*/ 45 w 104"/>
                <a:gd name="T3" fmla="*/ 101 h 122"/>
                <a:gd name="T4" fmla="*/ 73 w 104"/>
                <a:gd name="T5" fmla="*/ 88 h 122"/>
                <a:gd name="T6" fmla="*/ 73 w 104"/>
                <a:gd name="T7" fmla="*/ 60 h 122"/>
                <a:gd name="T8" fmla="*/ 31 w 104"/>
                <a:gd name="T9" fmla="*/ 85 h 122"/>
                <a:gd name="T10" fmla="*/ 74 w 104"/>
                <a:gd name="T11" fmla="*/ 110 h 122"/>
                <a:gd name="T12" fmla="*/ 35 w 104"/>
                <a:gd name="T13" fmla="*/ 122 h 122"/>
                <a:gd name="T14" fmla="*/ 0 w 104"/>
                <a:gd name="T15" fmla="*/ 88 h 122"/>
                <a:gd name="T16" fmla="*/ 74 w 104"/>
                <a:gd name="T17" fmla="*/ 42 h 122"/>
                <a:gd name="T18" fmla="*/ 74 w 104"/>
                <a:gd name="T19" fmla="*/ 35 h 122"/>
                <a:gd name="T20" fmla="*/ 56 w 104"/>
                <a:gd name="T21" fmla="*/ 22 h 122"/>
                <a:gd name="T22" fmla="*/ 27 w 104"/>
                <a:gd name="T23" fmla="*/ 35 h 122"/>
                <a:gd name="T24" fmla="*/ 6 w 104"/>
                <a:gd name="T25" fmla="*/ 23 h 122"/>
                <a:gd name="T26" fmla="*/ 56 w 104"/>
                <a:gd name="T27" fmla="*/ 0 h 122"/>
                <a:gd name="T28" fmla="*/ 104 w 104"/>
                <a:gd name="T29" fmla="*/ 35 h 122"/>
                <a:gd name="T30" fmla="*/ 104 w 104"/>
                <a:gd name="T31" fmla="*/ 120 h 122"/>
                <a:gd name="T32" fmla="*/ 77 w 104"/>
                <a:gd name="T33" fmla="*/ 120 h 122"/>
                <a:gd name="T34" fmla="*/ 74 w 104"/>
                <a:gd name="T35" fmla="*/ 1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122">
                  <a:moveTo>
                    <a:pt x="31" y="85"/>
                  </a:moveTo>
                  <a:cubicBezTo>
                    <a:pt x="31" y="93"/>
                    <a:pt x="36" y="101"/>
                    <a:pt x="45" y="101"/>
                  </a:cubicBezTo>
                  <a:cubicBezTo>
                    <a:pt x="54" y="101"/>
                    <a:pt x="64" y="97"/>
                    <a:pt x="73" y="88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44" y="64"/>
                    <a:pt x="31" y="71"/>
                    <a:pt x="31" y="85"/>
                  </a:cubicBezTo>
                  <a:moveTo>
                    <a:pt x="74" y="110"/>
                  </a:moveTo>
                  <a:cubicBezTo>
                    <a:pt x="62" y="118"/>
                    <a:pt x="49" y="122"/>
                    <a:pt x="35" y="122"/>
                  </a:cubicBezTo>
                  <a:cubicBezTo>
                    <a:pt x="13" y="122"/>
                    <a:pt x="0" y="107"/>
                    <a:pt x="0" y="88"/>
                  </a:cubicBezTo>
                  <a:cubicBezTo>
                    <a:pt x="0" y="61"/>
                    <a:pt x="24" y="47"/>
                    <a:pt x="74" y="42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4" y="27"/>
                    <a:pt x="68" y="22"/>
                    <a:pt x="56" y="22"/>
                  </a:cubicBezTo>
                  <a:cubicBezTo>
                    <a:pt x="44" y="22"/>
                    <a:pt x="34" y="26"/>
                    <a:pt x="27" y="3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7" y="8"/>
                    <a:pt x="34" y="0"/>
                    <a:pt x="56" y="0"/>
                  </a:cubicBezTo>
                  <a:cubicBezTo>
                    <a:pt x="87" y="0"/>
                    <a:pt x="104" y="14"/>
                    <a:pt x="104" y="35"/>
                  </a:cubicBezTo>
                  <a:cubicBezTo>
                    <a:pt x="104" y="35"/>
                    <a:pt x="104" y="120"/>
                    <a:pt x="104" y="120"/>
                  </a:cubicBezTo>
                  <a:cubicBezTo>
                    <a:pt x="77" y="120"/>
                    <a:pt x="77" y="120"/>
                    <a:pt x="77" y="120"/>
                  </a:cubicBezTo>
                  <a:lnTo>
                    <a:pt x="74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878931" y="2650392"/>
              <a:ext cx="143311" cy="164031"/>
            </a:xfrm>
            <a:custGeom>
              <a:avLst/>
              <a:gdLst>
                <a:gd name="T0" fmla="*/ 0 w 105"/>
                <a:gd name="T1" fmla="*/ 6 h 120"/>
                <a:gd name="T2" fmla="*/ 25 w 105"/>
                <a:gd name="T3" fmla="*/ 2 h 120"/>
                <a:gd name="T4" fmla="*/ 28 w 105"/>
                <a:gd name="T5" fmla="*/ 16 h 120"/>
                <a:gd name="T6" fmla="*/ 68 w 105"/>
                <a:gd name="T7" fmla="*/ 0 h 120"/>
                <a:gd name="T8" fmla="*/ 105 w 105"/>
                <a:gd name="T9" fmla="*/ 38 h 120"/>
                <a:gd name="T10" fmla="*/ 105 w 105"/>
                <a:gd name="T11" fmla="*/ 120 h 120"/>
                <a:gd name="T12" fmla="*/ 74 w 105"/>
                <a:gd name="T13" fmla="*/ 120 h 120"/>
                <a:gd name="T14" fmla="*/ 74 w 105"/>
                <a:gd name="T15" fmla="*/ 44 h 120"/>
                <a:gd name="T16" fmla="*/ 59 w 105"/>
                <a:gd name="T17" fmla="*/ 23 h 120"/>
                <a:gd name="T18" fmla="*/ 30 w 105"/>
                <a:gd name="T19" fmla="*/ 36 h 120"/>
                <a:gd name="T20" fmla="*/ 30 w 105"/>
                <a:gd name="T21" fmla="*/ 120 h 120"/>
                <a:gd name="T22" fmla="*/ 0 w 105"/>
                <a:gd name="T23" fmla="*/ 120 h 120"/>
                <a:gd name="T24" fmla="*/ 0 w 105"/>
                <a:gd name="T25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0">
                  <a:moveTo>
                    <a:pt x="0" y="6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42" y="6"/>
                    <a:pt x="54" y="0"/>
                    <a:pt x="68" y="0"/>
                  </a:cubicBezTo>
                  <a:cubicBezTo>
                    <a:pt x="92" y="0"/>
                    <a:pt x="105" y="13"/>
                    <a:pt x="105" y="38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29"/>
                    <a:pt x="70" y="23"/>
                    <a:pt x="59" y="23"/>
                  </a:cubicBezTo>
                  <a:cubicBezTo>
                    <a:pt x="50" y="23"/>
                    <a:pt x="41" y="27"/>
                    <a:pt x="30" y="36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225411" y="2650392"/>
              <a:ext cx="149067" cy="166334"/>
            </a:xfrm>
            <a:custGeom>
              <a:avLst/>
              <a:gdLst>
                <a:gd name="T0" fmla="*/ 79 w 109"/>
                <a:gd name="T1" fmla="*/ 46 h 122"/>
                <a:gd name="T2" fmla="*/ 55 w 109"/>
                <a:gd name="T3" fmla="*/ 21 h 122"/>
                <a:gd name="T4" fmla="*/ 31 w 109"/>
                <a:gd name="T5" fmla="*/ 46 h 122"/>
                <a:gd name="T6" fmla="*/ 79 w 109"/>
                <a:gd name="T7" fmla="*/ 46 h 122"/>
                <a:gd name="T8" fmla="*/ 56 w 109"/>
                <a:gd name="T9" fmla="*/ 122 h 122"/>
                <a:gd name="T10" fmla="*/ 0 w 109"/>
                <a:gd name="T11" fmla="*/ 62 h 122"/>
                <a:gd name="T12" fmla="*/ 55 w 109"/>
                <a:gd name="T13" fmla="*/ 0 h 122"/>
                <a:gd name="T14" fmla="*/ 109 w 109"/>
                <a:gd name="T15" fmla="*/ 60 h 122"/>
                <a:gd name="T16" fmla="*/ 109 w 109"/>
                <a:gd name="T17" fmla="*/ 66 h 122"/>
                <a:gd name="T18" fmla="*/ 31 w 109"/>
                <a:gd name="T19" fmla="*/ 66 h 122"/>
                <a:gd name="T20" fmla="*/ 58 w 109"/>
                <a:gd name="T21" fmla="*/ 100 h 122"/>
                <a:gd name="T22" fmla="*/ 85 w 109"/>
                <a:gd name="T23" fmla="*/ 84 h 122"/>
                <a:gd name="T24" fmla="*/ 108 w 109"/>
                <a:gd name="T25" fmla="*/ 97 h 122"/>
                <a:gd name="T26" fmla="*/ 56 w 109"/>
                <a:gd name="T2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122">
                  <a:moveTo>
                    <a:pt x="79" y="46"/>
                  </a:moveTo>
                  <a:cubicBezTo>
                    <a:pt x="79" y="30"/>
                    <a:pt x="70" y="21"/>
                    <a:pt x="55" y="21"/>
                  </a:cubicBezTo>
                  <a:cubicBezTo>
                    <a:pt x="41" y="21"/>
                    <a:pt x="32" y="30"/>
                    <a:pt x="31" y="46"/>
                  </a:cubicBezTo>
                  <a:lnTo>
                    <a:pt x="79" y="46"/>
                  </a:lnTo>
                  <a:close/>
                  <a:moveTo>
                    <a:pt x="56" y="122"/>
                  </a:moveTo>
                  <a:cubicBezTo>
                    <a:pt x="21" y="122"/>
                    <a:pt x="0" y="100"/>
                    <a:pt x="0" y="62"/>
                  </a:cubicBezTo>
                  <a:cubicBezTo>
                    <a:pt x="0" y="22"/>
                    <a:pt x="21" y="0"/>
                    <a:pt x="55" y="0"/>
                  </a:cubicBezTo>
                  <a:cubicBezTo>
                    <a:pt x="89" y="0"/>
                    <a:pt x="109" y="22"/>
                    <a:pt x="109" y="60"/>
                  </a:cubicBezTo>
                  <a:cubicBezTo>
                    <a:pt x="109" y="62"/>
                    <a:pt x="109" y="64"/>
                    <a:pt x="109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88"/>
                    <a:pt x="40" y="100"/>
                    <a:pt x="58" y="100"/>
                  </a:cubicBezTo>
                  <a:cubicBezTo>
                    <a:pt x="70" y="100"/>
                    <a:pt x="78" y="95"/>
                    <a:pt x="85" y="84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98" y="114"/>
                    <a:pt x="80" y="122"/>
                    <a:pt x="56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415039" y="2650392"/>
              <a:ext cx="158276" cy="169211"/>
            </a:xfrm>
            <a:custGeom>
              <a:avLst/>
              <a:gdLst>
                <a:gd name="T0" fmla="*/ 58 w 116"/>
                <a:gd name="T1" fmla="*/ 26 h 124"/>
                <a:gd name="T2" fmla="*/ 31 w 116"/>
                <a:gd name="T3" fmla="*/ 62 h 124"/>
                <a:gd name="T4" fmla="*/ 58 w 116"/>
                <a:gd name="T5" fmla="*/ 98 h 124"/>
                <a:gd name="T6" fmla="*/ 85 w 116"/>
                <a:gd name="T7" fmla="*/ 62 h 124"/>
                <a:gd name="T8" fmla="*/ 58 w 116"/>
                <a:gd name="T9" fmla="*/ 26 h 124"/>
                <a:gd name="T10" fmla="*/ 58 w 116"/>
                <a:gd name="T11" fmla="*/ 124 h 124"/>
                <a:gd name="T12" fmla="*/ 0 w 116"/>
                <a:gd name="T13" fmla="*/ 62 h 124"/>
                <a:gd name="T14" fmla="*/ 58 w 116"/>
                <a:gd name="T15" fmla="*/ 0 h 124"/>
                <a:gd name="T16" fmla="*/ 116 w 116"/>
                <a:gd name="T17" fmla="*/ 62 h 124"/>
                <a:gd name="T18" fmla="*/ 58 w 116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24">
                  <a:moveTo>
                    <a:pt x="58" y="26"/>
                  </a:moveTo>
                  <a:cubicBezTo>
                    <a:pt x="35" y="26"/>
                    <a:pt x="31" y="47"/>
                    <a:pt x="31" y="62"/>
                  </a:cubicBezTo>
                  <a:cubicBezTo>
                    <a:pt x="31" y="77"/>
                    <a:pt x="35" y="98"/>
                    <a:pt x="58" y="98"/>
                  </a:cubicBezTo>
                  <a:cubicBezTo>
                    <a:pt x="81" y="98"/>
                    <a:pt x="85" y="77"/>
                    <a:pt x="85" y="62"/>
                  </a:cubicBezTo>
                  <a:cubicBezTo>
                    <a:pt x="85" y="47"/>
                    <a:pt x="81" y="26"/>
                    <a:pt x="58" y="26"/>
                  </a:cubicBezTo>
                  <a:moveTo>
                    <a:pt x="58" y="124"/>
                  </a:moveTo>
                  <a:cubicBezTo>
                    <a:pt x="27" y="124"/>
                    <a:pt x="0" y="104"/>
                    <a:pt x="0" y="62"/>
                  </a:cubicBezTo>
                  <a:cubicBezTo>
                    <a:pt x="0" y="19"/>
                    <a:pt x="27" y="0"/>
                    <a:pt x="58" y="0"/>
                  </a:cubicBezTo>
                  <a:cubicBezTo>
                    <a:pt x="88" y="0"/>
                    <a:pt x="116" y="19"/>
                    <a:pt x="116" y="62"/>
                  </a:cubicBezTo>
                  <a:cubicBezTo>
                    <a:pt x="116" y="104"/>
                    <a:pt x="88" y="124"/>
                    <a:pt x="58" y="1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602092" y="2650392"/>
              <a:ext cx="89785" cy="164031"/>
            </a:xfrm>
            <a:custGeom>
              <a:avLst/>
              <a:gdLst>
                <a:gd name="T0" fmla="*/ 0 w 66"/>
                <a:gd name="T1" fmla="*/ 3 h 120"/>
                <a:gd name="T2" fmla="*/ 30 w 66"/>
                <a:gd name="T3" fmla="*/ 3 h 120"/>
                <a:gd name="T4" fmla="*/ 30 w 66"/>
                <a:gd name="T5" fmla="*/ 17 h 120"/>
                <a:gd name="T6" fmla="*/ 62 w 66"/>
                <a:gd name="T7" fmla="*/ 0 h 120"/>
                <a:gd name="T8" fmla="*/ 66 w 66"/>
                <a:gd name="T9" fmla="*/ 1 h 120"/>
                <a:gd name="T10" fmla="*/ 66 w 66"/>
                <a:gd name="T11" fmla="*/ 30 h 120"/>
                <a:gd name="T12" fmla="*/ 64 w 66"/>
                <a:gd name="T13" fmla="*/ 30 h 120"/>
                <a:gd name="T14" fmla="*/ 32 w 66"/>
                <a:gd name="T15" fmla="*/ 42 h 120"/>
                <a:gd name="T16" fmla="*/ 32 w 66"/>
                <a:gd name="T17" fmla="*/ 120 h 120"/>
                <a:gd name="T18" fmla="*/ 0 w 66"/>
                <a:gd name="T19" fmla="*/ 120 h 120"/>
                <a:gd name="T20" fmla="*/ 0 w 66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20">
                  <a:moveTo>
                    <a:pt x="0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5" y="9"/>
                    <a:pt x="49" y="0"/>
                    <a:pt x="62" y="0"/>
                  </a:cubicBezTo>
                  <a:cubicBezTo>
                    <a:pt x="63" y="0"/>
                    <a:pt x="65" y="0"/>
                    <a:pt x="66" y="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51" y="30"/>
                    <a:pt x="36" y="32"/>
                    <a:pt x="32" y="42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1051020" y="2650392"/>
              <a:ext cx="149642" cy="226766"/>
            </a:xfrm>
            <a:custGeom>
              <a:avLst/>
              <a:gdLst>
                <a:gd name="T0" fmla="*/ 110 w 110"/>
                <a:gd name="T1" fmla="*/ 2 h 166"/>
                <a:gd name="T2" fmla="*/ 110 w 110"/>
                <a:gd name="T3" fmla="*/ 114 h 166"/>
                <a:gd name="T4" fmla="*/ 52 w 110"/>
                <a:gd name="T5" fmla="*/ 166 h 166"/>
                <a:gd name="T6" fmla="*/ 3 w 110"/>
                <a:gd name="T7" fmla="*/ 137 h 166"/>
                <a:gd name="T8" fmla="*/ 34 w 110"/>
                <a:gd name="T9" fmla="*/ 132 h 166"/>
                <a:gd name="T10" fmla="*/ 56 w 110"/>
                <a:gd name="T11" fmla="*/ 143 h 166"/>
                <a:gd name="T12" fmla="*/ 80 w 110"/>
                <a:gd name="T13" fmla="*/ 117 h 166"/>
                <a:gd name="T14" fmla="*/ 80 w 110"/>
                <a:gd name="T15" fmla="*/ 104 h 166"/>
                <a:gd name="T16" fmla="*/ 79 w 110"/>
                <a:gd name="T17" fmla="*/ 103 h 166"/>
                <a:gd name="T18" fmla="*/ 49 w 110"/>
                <a:gd name="T19" fmla="*/ 120 h 166"/>
                <a:gd name="T20" fmla="*/ 0 w 110"/>
                <a:gd name="T21" fmla="*/ 62 h 166"/>
                <a:gd name="T22" fmla="*/ 47 w 110"/>
                <a:gd name="T23" fmla="*/ 0 h 166"/>
                <a:gd name="T24" fmla="*/ 81 w 110"/>
                <a:gd name="T25" fmla="*/ 17 h 166"/>
                <a:gd name="T26" fmla="*/ 81 w 110"/>
                <a:gd name="T27" fmla="*/ 16 h 166"/>
                <a:gd name="T28" fmla="*/ 84 w 110"/>
                <a:gd name="T29" fmla="*/ 2 h 166"/>
                <a:gd name="T30" fmla="*/ 110 w 110"/>
                <a:gd name="T31" fmla="*/ 2 h 166"/>
                <a:gd name="T32" fmla="*/ 55 w 110"/>
                <a:gd name="T33" fmla="*/ 95 h 166"/>
                <a:gd name="T34" fmla="*/ 80 w 110"/>
                <a:gd name="T35" fmla="*/ 55 h 166"/>
                <a:gd name="T36" fmla="*/ 54 w 110"/>
                <a:gd name="T37" fmla="*/ 22 h 166"/>
                <a:gd name="T38" fmla="*/ 31 w 110"/>
                <a:gd name="T39" fmla="*/ 57 h 166"/>
                <a:gd name="T40" fmla="*/ 55 w 110"/>
                <a:gd name="T41" fmla="*/ 9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66">
                  <a:moveTo>
                    <a:pt x="110" y="2"/>
                  </a:moveTo>
                  <a:cubicBezTo>
                    <a:pt x="110" y="114"/>
                    <a:pt x="110" y="114"/>
                    <a:pt x="110" y="114"/>
                  </a:cubicBezTo>
                  <a:cubicBezTo>
                    <a:pt x="110" y="133"/>
                    <a:pt x="108" y="166"/>
                    <a:pt x="52" y="166"/>
                  </a:cubicBezTo>
                  <a:cubicBezTo>
                    <a:pt x="29" y="166"/>
                    <a:pt x="8" y="157"/>
                    <a:pt x="3" y="137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5" y="138"/>
                    <a:pt x="39" y="143"/>
                    <a:pt x="56" y="143"/>
                  </a:cubicBezTo>
                  <a:cubicBezTo>
                    <a:pt x="72" y="143"/>
                    <a:pt x="80" y="136"/>
                    <a:pt x="80" y="117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4" y="112"/>
                    <a:pt x="67" y="120"/>
                    <a:pt x="49" y="120"/>
                  </a:cubicBezTo>
                  <a:cubicBezTo>
                    <a:pt x="22" y="120"/>
                    <a:pt x="0" y="101"/>
                    <a:pt x="0" y="62"/>
                  </a:cubicBezTo>
                  <a:cubicBezTo>
                    <a:pt x="0" y="22"/>
                    <a:pt x="22" y="0"/>
                    <a:pt x="47" y="0"/>
                  </a:cubicBezTo>
                  <a:cubicBezTo>
                    <a:pt x="71" y="0"/>
                    <a:pt x="79" y="11"/>
                    <a:pt x="81" y="17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110" y="2"/>
                  </a:lnTo>
                  <a:close/>
                  <a:moveTo>
                    <a:pt x="55" y="95"/>
                  </a:moveTo>
                  <a:cubicBezTo>
                    <a:pt x="78" y="95"/>
                    <a:pt x="80" y="71"/>
                    <a:pt x="80" y="55"/>
                  </a:cubicBezTo>
                  <a:cubicBezTo>
                    <a:pt x="80" y="37"/>
                    <a:pt x="71" y="22"/>
                    <a:pt x="54" y="22"/>
                  </a:cubicBezTo>
                  <a:cubicBezTo>
                    <a:pt x="43" y="22"/>
                    <a:pt x="31" y="30"/>
                    <a:pt x="31" y="57"/>
                  </a:cubicBezTo>
                  <a:cubicBezTo>
                    <a:pt x="31" y="71"/>
                    <a:pt x="32" y="95"/>
                    <a:pt x="55" y="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1348002" y="2593413"/>
              <a:ext cx="112232" cy="52950"/>
            </a:xfrm>
            <a:custGeom>
              <a:avLst/>
              <a:gdLst>
                <a:gd name="T0" fmla="*/ 195 w 195"/>
                <a:gd name="T1" fmla="*/ 92 h 92"/>
                <a:gd name="T2" fmla="*/ 178 w 195"/>
                <a:gd name="T3" fmla="*/ 92 h 92"/>
                <a:gd name="T4" fmla="*/ 178 w 195"/>
                <a:gd name="T5" fmla="*/ 16 h 92"/>
                <a:gd name="T6" fmla="*/ 178 w 195"/>
                <a:gd name="T7" fmla="*/ 16 h 92"/>
                <a:gd name="T8" fmla="*/ 147 w 195"/>
                <a:gd name="T9" fmla="*/ 92 h 92"/>
                <a:gd name="T10" fmla="*/ 138 w 195"/>
                <a:gd name="T11" fmla="*/ 92 h 92"/>
                <a:gd name="T12" fmla="*/ 110 w 195"/>
                <a:gd name="T13" fmla="*/ 16 h 92"/>
                <a:gd name="T14" fmla="*/ 107 w 195"/>
                <a:gd name="T15" fmla="*/ 16 h 92"/>
                <a:gd name="T16" fmla="*/ 107 w 195"/>
                <a:gd name="T17" fmla="*/ 92 h 92"/>
                <a:gd name="T18" fmla="*/ 93 w 195"/>
                <a:gd name="T19" fmla="*/ 92 h 92"/>
                <a:gd name="T20" fmla="*/ 93 w 195"/>
                <a:gd name="T21" fmla="*/ 0 h 92"/>
                <a:gd name="T22" fmla="*/ 117 w 195"/>
                <a:gd name="T23" fmla="*/ 0 h 92"/>
                <a:gd name="T24" fmla="*/ 145 w 195"/>
                <a:gd name="T25" fmla="*/ 71 h 92"/>
                <a:gd name="T26" fmla="*/ 171 w 195"/>
                <a:gd name="T27" fmla="*/ 0 h 92"/>
                <a:gd name="T28" fmla="*/ 195 w 195"/>
                <a:gd name="T29" fmla="*/ 0 h 92"/>
                <a:gd name="T30" fmla="*/ 195 w 195"/>
                <a:gd name="T31" fmla="*/ 92 h 92"/>
                <a:gd name="T32" fmla="*/ 74 w 195"/>
                <a:gd name="T33" fmla="*/ 14 h 92"/>
                <a:gd name="T34" fmla="*/ 46 w 195"/>
                <a:gd name="T35" fmla="*/ 14 h 92"/>
                <a:gd name="T36" fmla="*/ 46 w 195"/>
                <a:gd name="T37" fmla="*/ 92 h 92"/>
                <a:gd name="T38" fmla="*/ 31 w 195"/>
                <a:gd name="T39" fmla="*/ 92 h 92"/>
                <a:gd name="T40" fmla="*/ 31 w 195"/>
                <a:gd name="T41" fmla="*/ 14 h 92"/>
                <a:gd name="T42" fmla="*/ 0 w 195"/>
                <a:gd name="T43" fmla="*/ 14 h 92"/>
                <a:gd name="T44" fmla="*/ 0 w 195"/>
                <a:gd name="T45" fmla="*/ 0 h 92"/>
                <a:gd name="T46" fmla="*/ 74 w 195"/>
                <a:gd name="T47" fmla="*/ 0 h 92"/>
                <a:gd name="T48" fmla="*/ 74 w 195"/>
                <a:gd name="T4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92">
                  <a:moveTo>
                    <a:pt x="195" y="92"/>
                  </a:moveTo>
                  <a:lnTo>
                    <a:pt x="178" y="92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47" y="92"/>
                  </a:lnTo>
                  <a:lnTo>
                    <a:pt x="138" y="92"/>
                  </a:lnTo>
                  <a:lnTo>
                    <a:pt x="110" y="16"/>
                  </a:lnTo>
                  <a:lnTo>
                    <a:pt x="107" y="16"/>
                  </a:lnTo>
                  <a:lnTo>
                    <a:pt x="107" y="92"/>
                  </a:lnTo>
                  <a:lnTo>
                    <a:pt x="93" y="92"/>
                  </a:lnTo>
                  <a:lnTo>
                    <a:pt x="93" y="0"/>
                  </a:lnTo>
                  <a:lnTo>
                    <a:pt x="117" y="0"/>
                  </a:lnTo>
                  <a:lnTo>
                    <a:pt x="145" y="71"/>
                  </a:lnTo>
                  <a:lnTo>
                    <a:pt x="171" y="0"/>
                  </a:lnTo>
                  <a:lnTo>
                    <a:pt x="195" y="0"/>
                  </a:lnTo>
                  <a:lnTo>
                    <a:pt x="195" y="92"/>
                  </a:lnTo>
                  <a:close/>
                  <a:moveTo>
                    <a:pt x="74" y="14"/>
                  </a:moveTo>
                  <a:lnTo>
                    <a:pt x="46" y="14"/>
                  </a:lnTo>
                  <a:lnTo>
                    <a:pt x="46" y="92"/>
                  </a:lnTo>
                  <a:lnTo>
                    <a:pt x="31" y="92"/>
                  </a:lnTo>
                  <a:lnTo>
                    <a:pt x="31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615521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  <p:hf sldNum="0" hdr="0" ftr="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167951" y="4469074"/>
            <a:ext cx="4237362" cy="483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39725" y="339725"/>
            <a:ext cx="5832475" cy="3460750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6508750" y="339725"/>
            <a:ext cx="2301875" cy="3460750"/>
          </a:xfrm>
        </p:spPr>
        <p:txBody>
          <a:bodyPr tIns="109728"/>
          <a:lstStyle>
            <a:lvl1pPr>
              <a:spcAft>
                <a:spcPts val="2400"/>
              </a:spcAft>
              <a:defRPr>
                <a:latin typeface="Helvetica 75 Bold" panose="020B0804020202020204" pitchFamily="34" charset="0"/>
              </a:defRPr>
            </a:lvl1pPr>
            <a:lvl2pPr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339725" y="4130674"/>
            <a:ext cx="676803" cy="676803"/>
            <a:chOff x="360362" y="1781889"/>
            <a:chExt cx="1144765" cy="1144191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60362" y="1781889"/>
              <a:ext cx="1144765" cy="1144191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rgbClr val="FF66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702813" y="2650392"/>
              <a:ext cx="142160" cy="166334"/>
            </a:xfrm>
            <a:custGeom>
              <a:avLst/>
              <a:gdLst>
                <a:gd name="T0" fmla="*/ 31 w 104"/>
                <a:gd name="T1" fmla="*/ 85 h 122"/>
                <a:gd name="T2" fmla="*/ 45 w 104"/>
                <a:gd name="T3" fmla="*/ 101 h 122"/>
                <a:gd name="T4" fmla="*/ 73 w 104"/>
                <a:gd name="T5" fmla="*/ 88 h 122"/>
                <a:gd name="T6" fmla="*/ 73 w 104"/>
                <a:gd name="T7" fmla="*/ 60 h 122"/>
                <a:gd name="T8" fmla="*/ 31 w 104"/>
                <a:gd name="T9" fmla="*/ 85 h 122"/>
                <a:gd name="T10" fmla="*/ 74 w 104"/>
                <a:gd name="T11" fmla="*/ 110 h 122"/>
                <a:gd name="T12" fmla="*/ 35 w 104"/>
                <a:gd name="T13" fmla="*/ 122 h 122"/>
                <a:gd name="T14" fmla="*/ 0 w 104"/>
                <a:gd name="T15" fmla="*/ 88 h 122"/>
                <a:gd name="T16" fmla="*/ 74 w 104"/>
                <a:gd name="T17" fmla="*/ 42 h 122"/>
                <a:gd name="T18" fmla="*/ 74 w 104"/>
                <a:gd name="T19" fmla="*/ 35 h 122"/>
                <a:gd name="T20" fmla="*/ 56 w 104"/>
                <a:gd name="T21" fmla="*/ 22 h 122"/>
                <a:gd name="T22" fmla="*/ 27 w 104"/>
                <a:gd name="T23" fmla="*/ 35 h 122"/>
                <a:gd name="T24" fmla="*/ 6 w 104"/>
                <a:gd name="T25" fmla="*/ 23 h 122"/>
                <a:gd name="T26" fmla="*/ 56 w 104"/>
                <a:gd name="T27" fmla="*/ 0 h 122"/>
                <a:gd name="T28" fmla="*/ 104 w 104"/>
                <a:gd name="T29" fmla="*/ 35 h 122"/>
                <a:gd name="T30" fmla="*/ 104 w 104"/>
                <a:gd name="T31" fmla="*/ 120 h 122"/>
                <a:gd name="T32" fmla="*/ 77 w 104"/>
                <a:gd name="T33" fmla="*/ 120 h 122"/>
                <a:gd name="T34" fmla="*/ 74 w 104"/>
                <a:gd name="T35" fmla="*/ 1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122">
                  <a:moveTo>
                    <a:pt x="31" y="85"/>
                  </a:moveTo>
                  <a:cubicBezTo>
                    <a:pt x="31" y="93"/>
                    <a:pt x="36" y="101"/>
                    <a:pt x="45" y="101"/>
                  </a:cubicBezTo>
                  <a:cubicBezTo>
                    <a:pt x="54" y="101"/>
                    <a:pt x="64" y="97"/>
                    <a:pt x="73" y="88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44" y="64"/>
                    <a:pt x="31" y="71"/>
                    <a:pt x="31" y="85"/>
                  </a:cubicBezTo>
                  <a:moveTo>
                    <a:pt x="74" y="110"/>
                  </a:moveTo>
                  <a:cubicBezTo>
                    <a:pt x="62" y="118"/>
                    <a:pt x="49" y="122"/>
                    <a:pt x="35" y="122"/>
                  </a:cubicBezTo>
                  <a:cubicBezTo>
                    <a:pt x="13" y="122"/>
                    <a:pt x="0" y="107"/>
                    <a:pt x="0" y="88"/>
                  </a:cubicBezTo>
                  <a:cubicBezTo>
                    <a:pt x="0" y="61"/>
                    <a:pt x="24" y="47"/>
                    <a:pt x="74" y="42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4" y="27"/>
                    <a:pt x="68" y="22"/>
                    <a:pt x="56" y="22"/>
                  </a:cubicBezTo>
                  <a:cubicBezTo>
                    <a:pt x="44" y="22"/>
                    <a:pt x="34" y="26"/>
                    <a:pt x="27" y="3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7" y="8"/>
                    <a:pt x="34" y="0"/>
                    <a:pt x="56" y="0"/>
                  </a:cubicBezTo>
                  <a:cubicBezTo>
                    <a:pt x="87" y="0"/>
                    <a:pt x="104" y="14"/>
                    <a:pt x="104" y="35"/>
                  </a:cubicBezTo>
                  <a:cubicBezTo>
                    <a:pt x="104" y="35"/>
                    <a:pt x="104" y="120"/>
                    <a:pt x="104" y="120"/>
                  </a:cubicBezTo>
                  <a:cubicBezTo>
                    <a:pt x="77" y="120"/>
                    <a:pt x="77" y="120"/>
                    <a:pt x="77" y="120"/>
                  </a:cubicBezTo>
                  <a:lnTo>
                    <a:pt x="74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878931" y="2650392"/>
              <a:ext cx="143311" cy="164031"/>
            </a:xfrm>
            <a:custGeom>
              <a:avLst/>
              <a:gdLst>
                <a:gd name="T0" fmla="*/ 0 w 105"/>
                <a:gd name="T1" fmla="*/ 6 h 120"/>
                <a:gd name="T2" fmla="*/ 25 w 105"/>
                <a:gd name="T3" fmla="*/ 2 h 120"/>
                <a:gd name="T4" fmla="*/ 28 w 105"/>
                <a:gd name="T5" fmla="*/ 16 h 120"/>
                <a:gd name="T6" fmla="*/ 68 w 105"/>
                <a:gd name="T7" fmla="*/ 0 h 120"/>
                <a:gd name="T8" fmla="*/ 105 w 105"/>
                <a:gd name="T9" fmla="*/ 38 h 120"/>
                <a:gd name="T10" fmla="*/ 105 w 105"/>
                <a:gd name="T11" fmla="*/ 120 h 120"/>
                <a:gd name="T12" fmla="*/ 74 w 105"/>
                <a:gd name="T13" fmla="*/ 120 h 120"/>
                <a:gd name="T14" fmla="*/ 74 w 105"/>
                <a:gd name="T15" fmla="*/ 44 h 120"/>
                <a:gd name="T16" fmla="*/ 59 w 105"/>
                <a:gd name="T17" fmla="*/ 23 h 120"/>
                <a:gd name="T18" fmla="*/ 30 w 105"/>
                <a:gd name="T19" fmla="*/ 36 h 120"/>
                <a:gd name="T20" fmla="*/ 30 w 105"/>
                <a:gd name="T21" fmla="*/ 120 h 120"/>
                <a:gd name="T22" fmla="*/ 0 w 105"/>
                <a:gd name="T23" fmla="*/ 120 h 120"/>
                <a:gd name="T24" fmla="*/ 0 w 105"/>
                <a:gd name="T25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0">
                  <a:moveTo>
                    <a:pt x="0" y="6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42" y="6"/>
                    <a:pt x="54" y="0"/>
                    <a:pt x="68" y="0"/>
                  </a:cubicBezTo>
                  <a:cubicBezTo>
                    <a:pt x="92" y="0"/>
                    <a:pt x="105" y="13"/>
                    <a:pt x="105" y="38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29"/>
                    <a:pt x="70" y="23"/>
                    <a:pt x="59" y="23"/>
                  </a:cubicBezTo>
                  <a:cubicBezTo>
                    <a:pt x="50" y="23"/>
                    <a:pt x="41" y="27"/>
                    <a:pt x="30" y="36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225411" y="2650392"/>
              <a:ext cx="149067" cy="166334"/>
            </a:xfrm>
            <a:custGeom>
              <a:avLst/>
              <a:gdLst>
                <a:gd name="T0" fmla="*/ 79 w 109"/>
                <a:gd name="T1" fmla="*/ 46 h 122"/>
                <a:gd name="T2" fmla="*/ 55 w 109"/>
                <a:gd name="T3" fmla="*/ 21 h 122"/>
                <a:gd name="T4" fmla="*/ 31 w 109"/>
                <a:gd name="T5" fmla="*/ 46 h 122"/>
                <a:gd name="T6" fmla="*/ 79 w 109"/>
                <a:gd name="T7" fmla="*/ 46 h 122"/>
                <a:gd name="T8" fmla="*/ 56 w 109"/>
                <a:gd name="T9" fmla="*/ 122 h 122"/>
                <a:gd name="T10" fmla="*/ 0 w 109"/>
                <a:gd name="T11" fmla="*/ 62 h 122"/>
                <a:gd name="T12" fmla="*/ 55 w 109"/>
                <a:gd name="T13" fmla="*/ 0 h 122"/>
                <a:gd name="T14" fmla="*/ 109 w 109"/>
                <a:gd name="T15" fmla="*/ 60 h 122"/>
                <a:gd name="T16" fmla="*/ 109 w 109"/>
                <a:gd name="T17" fmla="*/ 66 h 122"/>
                <a:gd name="T18" fmla="*/ 31 w 109"/>
                <a:gd name="T19" fmla="*/ 66 h 122"/>
                <a:gd name="T20" fmla="*/ 58 w 109"/>
                <a:gd name="T21" fmla="*/ 100 h 122"/>
                <a:gd name="T22" fmla="*/ 85 w 109"/>
                <a:gd name="T23" fmla="*/ 84 h 122"/>
                <a:gd name="T24" fmla="*/ 108 w 109"/>
                <a:gd name="T25" fmla="*/ 97 h 122"/>
                <a:gd name="T26" fmla="*/ 56 w 109"/>
                <a:gd name="T2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122">
                  <a:moveTo>
                    <a:pt x="79" y="46"/>
                  </a:moveTo>
                  <a:cubicBezTo>
                    <a:pt x="79" y="30"/>
                    <a:pt x="70" y="21"/>
                    <a:pt x="55" y="21"/>
                  </a:cubicBezTo>
                  <a:cubicBezTo>
                    <a:pt x="41" y="21"/>
                    <a:pt x="32" y="30"/>
                    <a:pt x="31" y="46"/>
                  </a:cubicBezTo>
                  <a:lnTo>
                    <a:pt x="79" y="46"/>
                  </a:lnTo>
                  <a:close/>
                  <a:moveTo>
                    <a:pt x="56" y="122"/>
                  </a:moveTo>
                  <a:cubicBezTo>
                    <a:pt x="21" y="122"/>
                    <a:pt x="0" y="100"/>
                    <a:pt x="0" y="62"/>
                  </a:cubicBezTo>
                  <a:cubicBezTo>
                    <a:pt x="0" y="22"/>
                    <a:pt x="21" y="0"/>
                    <a:pt x="55" y="0"/>
                  </a:cubicBezTo>
                  <a:cubicBezTo>
                    <a:pt x="89" y="0"/>
                    <a:pt x="109" y="22"/>
                    <a:pt x="109" y="60"/>
                  </a:cubicBezTo>
                  <a:cubicBezTo>
                    <a:pt x="109" y="62"/>
                    <a:pt x="109" y="64"/>
                    <a:pt x="109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88"/>
                    <a:pt x="40" y="100"/>
                    <a:pt x="58" y="100"/>
                  </a:cubicBezTo>
                  <a:cubicBezTo>
                    <a:pt x="70" y="100"/>
                    <a:pt x="78" y="95"/>
                    <a:pt x="85" y="84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98" y="114"/>
                    <a:pt x="80" y="122"/>
                    <a:pt x="56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415039" y="2650392"/>
              <a:ext cx="158276" cy="169211"/>
            </a:xfrm>
            <a:custGeom>
              <a:avLst/>
              <a:gdLst>
                <a:gd name="T0" fmla="*/ 58 w 116"/>
                <a:gd name="T1" fmla="*/ 26 h 124"/>
                <a:gd name="T2" fmla="*/ 31 w 116"/>
                <a:gd name="T3" fmla="*/ 62 h 124"/>
                <a:gd name="T4" fmla="*/ 58 w 116"/>
                <a:gd name="T5" fmla="*/ 98 h 124"/>
                <a:gd name="T6" fmla="*/ 85 w 116"/>
                <a:gd name="T7" fmla="*/ 62 h 124"/>
                <a:gd name="T8" fmla="*/ 58 w 116"/>
                <a:gd name="T9" fmla="*/ 26 h 124"/>
                <a:gd name="T10" fmla="*/ 58 w 116"/>
                <a:gd name="T11" fmla="*/ 124 h 124"/>
                <a:gd name="T12" fmla="*/ 0 w 116"/>
                <a:gd name="T13" fmla="*/ 62 h 124"/>
                <a:gd name="T14" fmla="*/ 58 w 116"/>
                <a:gd name="T15" fmla="*/ 0 h 124"/>
                <a:gd name="T16" fmla="*/ 116 w 116"/>
                <a:gd name="T17" fmla="*/ 62 h 124"/>
                <a:gd name="T18" fmla="*/ 58 w 116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24">
                  <a:moveTo>
                    <a:pt x="58" y="26"/>
                  </a:moveTo>
                  <a:cubicBezTo>
                    <a:pt x="35" y="26"/>
                    <a:pt x="31" y="47"/>
                    <a:pt x="31" y="62"/>
                  </a:cubicBezTo>
                  <a:cubicBezTo>
                    <a:pt x="31" y="77"/>
                    <a:pt x="35" y="98"/>
                    <a:pt x="58" y="98"/>
                  </a:cubicBezTo>
                  <a:cubicBezTo>
                    <a:pt x="81" y="98"/>
                    <a:pt x="85" y="77"/>
                    <a:pt x="85" y="62"/>
                  </a:cubicBezTo>
                  <a:cubicBezTo>
                    <a:pt x="85" y="47"/>
                    <a:pt x="81" y="26"/>
                    <a:pt x="58" y="26"/>
                  </a:cubicBezTo>
                  <a:moveTo>
                    <a:pt x="58" y="124"/>
                  </a:moveTo>
                  <a:cubicBezTo>
                    <a:pt x="27" y="124"/>
                    <a:pt x="0" y="104"/>
                    <a:pt x="0" y="62"/>
                  </a:cubicBezTo>
                  <a:cubicBezTo>
                    <a:pt x="0" y="19"/>
                    <a:pt x="27" y="0"/>
                    <a:pt x="58" y="0"/>
                  </a:cubicBezTo>
                  <a:cubicBezTo>
                    <a:pt x="88" y="0"/>
                    <a:pt x="116" y="19"/>
                    <a:pt x="116" y="62"/>
                  </a:cubicBezTo>
                  <a:cubicBezTo>
                    <a:pt x="116" y="104"/>
                    <a:pt x="88" y="124"/>
                    <a:pt x="58" y="1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602092" y="2650392"/>
              <a:ext cx="89785" cy="164031"/>
            </a:xfrm>
            <a:custGeom>
              <a:avLst/>
              <a:gdLst>
                <a:gd name="T0" fmla="*/ 0 w 66"/>
                <a:gd name="T1" fmla="*/ 3 h 120"/>
                <a:gd name="T2" fmla="*/ 30 w 66"/>
                <a:gd name="T3" fmla="*/ 3 h 120"/>
                <a:gd name="T4" fmla="*/ 30 w 66"/>
                <a:gd name="T5" fmla="*/ 17 h 120"/>
                <a:gd name="T6" fmla="*/ 62 w 66"/>
                <a:gd name="T7" fmla="*/ 0 h 120"/>
                <a:gd name="T8" fmla="*/ 66 w 66"/>
                <a:gd name="T9" fmla="*/ 1 h 120"/>
                <a:gd name="T10" fmla="*/ 66 w 66"/>
                <a:gd name="T11" fmla="*/ 30 h 120"/>
                <a:gd name="T12" fmla="*/ 64 w 66"/>
                <a:gd name="T13" fmla="*/ 30 h 120"/>
                <a:gd name="T14" fmla="*/ 32 w 66"/>
                <a:gd name="T15" fmla="*/ 42 h 120"/>
                <a:gd name="T16" fmla="*/ 32 w 66"/>
                <a:gd name="T17" fmla="*/ 120 h 120"/>
                <a:gd name="T18" fmla="*/ 0 w 66"/>
                <a:gd name="T19" fmla="*/ 120 h 120"/>
                <a:gd name="T20" fmla="*/ 0 w 66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20">
                  <a:moveTo>
                    <a:pt x="0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5" y="9"/>
                    <a:pt x="49" y="0"/>
                    <a:pt x="62" y="0"/>
                  </a:cubicBezTo>
                  <a:cubicBezTo>
                    <a:pt x="63" y="0"/>
                    <a:pt x="65" y="0"/>
                    <a:pt x="66" y="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51" y="30"/>
                    <a:pt x="36" y="32"/>
                    <a:pt x="32" y="42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1051020" y="2650392"/>
              <a:ext cx="149642" cy="226766"/>
            </a:xfrm>
            <a:custGeom>
              <a:avLst/>
              <a:gdLst>
                <a:gd name="T0" fmla="*/ 110 w 110"/>
                <a:gd name="T1" fmla="*/ 2 h 166"/>
                <a:gd name="T2" fmla="*/ 110 w 110"/>
                <a:gd name="T3" fmla="*/ 114 h 166"/>
                <a:gd name="T4" fmla="*/ 52 w 110"/>
                <a:gd name="T5" fmla="*/ 166 h 166"/>
                <a:gd name="T6" fmla="*/ 3 w 110"/>
                <a:gd name="T7" fmla="*/ 137 h 166"/>
                <a:gd name="T8" fmla="*/ 34 w 110"/>
                <a:gd name="T9" fmla="*/ 132 h 166"/>
                <a:gd name="T10" fmla="*/ 56 w 110"/>
                <a:gd name="T11" fmla="*/ 143 h 166"/>
                <a:gd name="T12" fmla="*/ 80 w 110"/>
                <a:gd name="T13" fmla="*/ 117 h 166"/>
                <a:gd name="T14" fmla="*/ 80 w 110"/>
                <a:gd name="T15" fmla="*/ 104 h 166"/>
                <a:gd name="T16" fmla="*/ 79 w 110"/>
                <a:gd name="T17" fmla="*/ 103 h 166"/>
                <a:gd name="T18" fmla="*/ 49 w 110"/>
                <a:gd name="T19" fmla="*/ 120 h 166"/>
                <a:gd name="T20" fmla="*/ 0 w 110"/>
                <a:gd name="T21" fmla="*/ 62 h 166"/>
                <a:gd name="T22" fmla="*/ 47 w 110"/>
                <a:gd name="T23" fmla="*/ 0 h 166"/>
                <a:gd name="T24" fmla="*/ 81 w 110"/>
                <a:gd name="T25" fmla="*/ 17 h 166"/>
                <a:gd name="T26" fmla="*/ 81 w 110"/>
                <a:gd name="T27" fmla="*/ 16 h 166"/>
                <a:gd name="T28" fmla="*/ 84 w 110"/>
                <a:gd name="T29" fmla="*/ 2 h 166"/>
                <a:gd name="T30" fmla="*/ 110 w 110"/>
                <a:gd name="T31" fmla="*/ 2 h 166"/>
                <a:gd name="T32" fmla="*/ 55 w 110"/>
                <a:gd name="T33" fmla="*/ 95 h 166"/>
                <a:gd name="T34" fmla="*/ 80 w 110"/>
                <a:gd name="T35" fmla="*/ 55 h 166"/>
                <a:gd name="T36" fmla="*/ 54 w 110"/>
                <a:gd name="T37" fmla="*/ 22 h 166"/>
                <a:gd name="T38" fmla="*/ 31 w 110"/>
                <a:gd name="T39" fmla="*/ 57 h 166"/>
                <a:gd name="T40" fmla="*/ 55 w 110"/>
                <a:gd name="T41" fmla="*/ 9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66">
                  <a:moveTo>
                    <a:pt x="110" y="2"/>
                  </a:moveTo>
                  <a:cubicBezTo>
                    <a:pt x="110" y="114"/>
                    <a:pt x="110" y="114"/>
                    <a:pt x="110" y="114"/>
                  </a:cubicBezTo>
                  <a:cubicBezTo>
                    <a:pt x="110" y="133"/>
                    <a:pt x="108" y="166"/>
                    <a:pt x="52" y="166"/>
                  </a:cubicBezTo>
                  <a:cubicBezTo>
                    <a:pt x="29" y="166"/>
                    <a:pt x="8" y="157"/>
                    <a:pt x="3" y="137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5" y="138"/>
                    <a:pt x="39" y="143"/>
                    <a:pt x="56" y="143"/>
                  </a:cubicBezTo>
                  <a:cubicBezTo>
                    <a:pt x="72" y="143"/>
                    <a:pt x="80" y="136"/>
                    <a:pt x="80" y="117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4" y="112"/>
                    <a:pt x="67" y="120"/>
                    <a:pt x="49" y="120"/>
                  </a:cubicBezTo>
                  <a:cubicBezTo>
                    <a:pt x="22" y="120"/>
                    <a:pt x="0" y="101"/>
                    <a:pt x="0" y="62"/>
                  </a:cubicBezTo>
                  <a:cubicBezTo>
                    <a:pt x="0" y="22"/>
                    <a:pt x="22" y="0"/>
                    <a:pt x="47" y="0"/>
                  </a:cubicBezTo>
                  <a:cubicBezTo>
                    <a:pt x="71" y="0"/>
                    <a:pt x="79" y="11"/>
                    <a:pt x="81" y="17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110" y="2"/>
                  </a:lnTo>
                  <a:close/>
                  <a:moveTo>
                    <a:pt x="55" y="95"/>
                  </a:moveTo>
                  <a:cubicBezTo>
                    <a:pt x="78" y="95"/>
                    <a:pt x="80" y="71"/>
                    <a:pt x="80" y="55"/>
                  </a:cubicBezTo>
                  <a:cubicBezTo>
                    <a:pt x="80" y="37"/>
                    <a:pt x="71" y="22"/>
                    <a:pt x="54" y="22"/>
                  </a:cubicBezTo>
                  <a:cubicBezTo>
                    <a:pt x="43" y="22"/>
                    <a:pt x="31" y="30"/>
                    <a:pt x="31" y="57"/>
                  </a:cubicBezTo>
                  <a:cubicBezTo>
                    <a:pt x="31" y="71"/>
                    <a:pt x="32" y="95"/>
                    <a:pt x="55" y="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1348002" y="2593413"/>
              <a:ext cx="112232" cy="52950"/>
            </a:xfrm>
            <a:custGeom>
              <a:avLst/>
              <a:gdLst>
                <a:gd name="T0" fmla="*/ 195 w 195"/>
                <a:gd name="T1" fmla="*/ 92 h 92"/>
                <a:gd name="T2" fmla="*/ 178 w 195"/>
                <a:gd name="T3" fmla="*/ 92 h 92"/>
                <a:gd name="T4" fmla="*/ 178 w 195"/>
                <a:gd name="T5" fmla="*/ 16 h 92"/>
                <a:gd name="T6" fmla="*/ 178 w 195"/>
                <a:gd name="T7" fmla="*/ 16 h 92"/>
                <a:gd name="T8" fmla="*/ 147 w 195"/>
                <a:gd name="T9" fmla="*/ 92 h 92"/>
                <a:gd name="T10" fmla="*/ 138 w 195"/>
                <a:gd name="T11" fmla="*/ 92 h 92"/>
                <a:gd name="T12" fmla="*/ 110 w 195"/>
                <a:gd name="T13" fmla="*/ 16 h 92"/>
                <a:gd name="T14" fmla="*/ 107 w 195"/>
                <a:gd name="T15" fmla="*/ 16 h 92"/>
                <a:gd name="T16" fmla="*/ 107 w 195"/>
                <a:gd name="T17" fmla="*/ 92 h 92"/>
                <a:gd name="T18" fmla="*/ 93 w 195"/>
                <a:gd name="T19" fmla="*/ 92 h 92"/>
                <a:gd name="T20" fmla="*/ 93 w 195"/>
                <a:gd name="T21" fmla="*/ 0 h 92"/>
                <a:gd name="T22" fmla="*/ 117 w 195"/>
                <a:gd name="T23" fmla="*/ 0 h 92"/>
                <a:gd name="T24" fmla="*/ 145 w 195"/>
                <a:gd name="T25" fmla="*/ 71 h 92"/>
                <a:gd name="T26" fmla="*/ 171 w 195"/>
                <a:gd name="T27" fmla="*/ 0 h 92"/>
                <a:gd name="T28" fmla="*/ 195 w 195"/>
                <a:gd name="T29" fmla="*/ 0 h 92"/>
                <a:gd name="T30" fmla="*/ 195 w 195"/>
                <a:gd name="T31" fmla="*/ 92 h 92"/>
                <a:gd name="T32" fmla="*/ 74 w 195"/>
                <a:gd name="T33" fmla="*/ 14 h 92"/>
                <a:gd name="T34" fmla="*/ 46 w 195"/>
                <a:gd name="T35" fmla="*/ 14 h 92"/>
                <a:gd name="T36" fmla="*/ 46 w 195"/>
                <a:gd name="T37" fmla="*/ 92 h 92"/>
                <a:gd name="T38" fmla="*/ 31 w 195"/>
                <a:gd name="T39" fmla="*/ 92 h 92"/>
                <a:gd name="T40" fmla="*/ 31 w 195"/>
                <a:gd name="T41" fmla="*/ 14 h 92"/>
                <a:gd name="T42" fmla="*/ 0 w 195"/>
                <a:gd name="T43" fmla="*/ 14 h 92"/>
                <a:gd name="T44" fmla="*/ 0 w 195"/>
                <a:gd name="T45" fmla="*/ 0 h 92"/>
                <a:gd name="T46" fmla="*/ 74 w 195"/>
                <a:gd name="T47" fmla="*/ 0 h 92"/>
                <a:gd name="T48" fmla="*/ 74 w 195"/>
                <a:gd name="T4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92">
                  <a:moveTo>
                    <a:pt x="195" y="92"/>
                  </a:moveTo>
                  <a:lnTo>
                    <a:pt x="178" y="92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47" y="92"/>
                  </a:lnTo>
                  <a:lnTo>
                    <a:pt x="138" y="92"/>
                  </a:lnTo>
                  <a:lnTo>
                    <a:pt x="110" y="16"/>
                  </a:lnTo>
                  <a:lnTo>
                    <a:pt x="107" y="16"/>
                  </a:lnTo>
                  <a:lnTo>
                    <a:pt x="107" y="92"/>
                  </a:lnTo>
                  <a:lnTo>
                    <a:pt x="93" y="92"/>
                  </a:lnTo>
                  <a:lnTo>
                    <a:pt x="93" y="0"/>
                  </a:lnTo>
                  <a:lnTo>
                    <a:pt x="117" y="0"/>
                  </a:lnTo>
                  <a:lnTo>
                    <a:pt x="145" y="71"/>
                  </a:lnTo>
                  <a:lnTo>
                    <a:pt x="171" y="0"/>
                  </a:lnTo>
                  <a:lnTo>
                    <a:pt x="195" y="0"/>
                  </a:lnTo>
                  <a:lnTo>
                    <a:pt x="195" y="92"/>
                  </a:lnTo>
                  <a:close/>
                  <a:moveTo>
                    <a:pt x="74" y="14"/>
                  </a:moveTo>
                  <a:lnTo>
                    <a:pt x="46" y="14"/>
                  </a:lnTo>
                  <a:lnTo>
                    <a:pt x="46" y="92"/>
                  </a:lnTo>
                  <a:lnTo>
                    <a:pt x="31" y="92"/>
                  </a:lnTo>
                  <a:lnTo>
                    <a:pt x="31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212959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  <p:hf sldNum="0" hdr="0" ftr="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0"/>
              </a:spcAft>
              <a:defRPr sz="3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 marL="401638" indent="-401638">
              <a:lnSpc>
                <a:spcPct val="85000"/>
              </a:lnSpc>
              <a:spcAft>
                <a:spcPts val="0"/>
              </a:spcAft>
              <a:buFont typeface="+mj-lt"/>
              <a:buAutoNum type="arabicPeriod"/>
              <a:defRPr sz="3000">
                <a:latin typeface="Helvetica 75 Bold" panose="020B0804020202020204" pitchFamily="34" charset="0"/>
              </a:defRPr>
            </a:lvl2pPr>
            <a:lvl3pPr marL="0" indent="0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3pPr>
            <a:lvl4pPr marL="0" indent="0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4pPr>
            <a:lvl5pPr marL="0" indent="0">
              <a:lnSpc>
                <a:spcPct val="85000"/>
              </a:lnSpc>
              <a:spcAft>
                <a:spcPts val="800"/>
              </a:spcAft>
              <a:buFont typeface="+mj-lt"/>
              <a:buNone/>
              <a:defRPr sz="30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70387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 sz="1400">
                <a:latin typeface="Helvetica 75 Bold" panose="020B0804020202020204" pitchFamily="34" charset="0"/>
              </a:defRPr>
            </a:lvl2pPr>
            <a:lvl3pPr marL="0" indent="0">
              <a:lnSpc>
                <a:spcPct val="85000"/>
              </a:lnSpc>
              <a:spcAft>
                <a:spcPts val="800"/>
              </a:spcAft>
              <a:buNone/>
              <a:defRPr sz="1200"/>
            </a:lvl3pPr>
            <a:lvl4pPr>
              <a:lnSpc>
                <a:spcPct val="85000"/>
              </a:lnSpc>
              <a:spcAft>
                <a:spcPts val="800"/>
              </a:spcAft>
              <a:defRPr sz="5500"/>
            </a:lvl4pPr>
            <a:lvl5pPr>
              <a:lnSpc>
                <a:spcPct val="85000"/>
              </a:lnSpc>
              <a:spcAft>
                <a:spcPts val="800"/>
              </a:spcAft>
              <a:defRPr sz="5500"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350170076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ssage c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2400"/>
              </a:spcAft>
              <a:defRPr sz="3000" baseline="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dirty="0" smtClean="0"/>
              <a:t>Modifiez le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866616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725" y="339725"/>
            <a:ext cx="8470900" cy="623888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726" y="1304924"/>
            <a:ext cx="8470899" cy="3165475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 sz="14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903711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725" y="339724"/>
            <a:ext cx="8470900" cy="623889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724" y="1304925"/>
            <a:ext cx="4065589" cy="3165474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738688" y="1304925"/>
            <a:ext cx="4065589" cy="3165474"/>
          </a:xfrm>
        </p:spPr>
        <p:txBody>
          <a:bodyPr/>
          <a:lstStyle>
            <a:lvl1pPr>
              <a:lnSpc>
                <a:spcPct val="90000"/>
              </a:lnSpc>
              <a:spcAft>
                <a:spcPts val="800"/>
              </a:spcAft>
              <a:defRPr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850011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Key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726" y="1304925"/>
            <a:ext cx="8470899" cy="3165475"/>
          </a:xfrm>
        </p:spPr>
        <p:txBody>
          <a:bodyPr/>
          <a:lstStyle>
            <a:lvl1pPr>
              <a:lnSpc>
                <a:spcPct val="85000"/>
              </a:lnSpc>
              <a:spcAft>
                <a:spcPts val="2400"/>
              </a:spcAft>
              <a:defRPr sz="300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39725" y="339724"/>
            <a:ext cx="8470900" cy="623889"/>
          </a:xfrm>
        </p:spPr>
        <p:txBody>
          <a:bodyPr/>
          <a:lstStyle>
            <a:lvl1pPr>
              <a:lnSpc>
                <a:spcPct val="90000"/>
              </a:lnSpc>
              <a:spcAft>
                <a:spcPts val="0"/>
              </a:spcAft>
              <a:defRPr sz="2000"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221632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726" y="339725"/>
            <a:ext cx="8470899" cy="4130675"/>
          </a:xfrm>
        </p:spPr>
        <p:txBody>
          <a:bodyPr/>
          <a:lstStyle>
            <a:lvl1pPr>
              <a:lnSpc>
                <a:spcPct val="85000"/>
              </a:lnSpc>
              <a:spcAft>
                <a:spcPts val="2400"/>
              </a:spcAft>
              <a:defRPr sz="300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2pPr>
            <a:lvl3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3pPr>
            <a:lvl4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4pPr>
            <a:lvl5pPr>
              <a:lnSpc>
                <a:spcPct val="90000"/>
              </a:lnSpc>
              <a:spcAft>
                <a:spcPts val="800"/>
              </a:spcAft>
              <a:defRPr sz="1400">
                <a:solidFill>
                  <a:schemeClr val="tx1"/>
                </a:solidFill>
                <a:latin typeface="Helvetica 75 Bold" panose="020B0804020202020204" pitchFamily="34" charset="0"/>
              </a:defRPr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24521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spcAft>
                <a:spcPts val="0"/>
              </a:spcAft>
              <a:defRPr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404519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933285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167951" y="4469074"/>
            <a:ext cx="4237362" cy="483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00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39725" y="339725"/>
            <a:ext cx="5832475" cy="3460750"/>
          </a:xfrm>
        </p:spPr>
        <p:txBody>
          <a:bodyPr/>
          <a:lstStyle>
            <a:lvl1pPr>
              <a:lnSpc>
                <a:spcPct val="85000"/>
              </a:lnSpc>
              <a:spcAft>
                <a:spcPts val="3200"/>
              </a:spcAft>
              <a:defRPr sz="5500">
                <a:solidFill>
                  <a:schemeClr val="tx1"/>
                </a:solidFill>
                <a:latin typeface="Helvetica 75 Bold" panose="020B0804020202020204" pitchFamily="34" charset="0"/>
              </a:defRPr>
            </a:lvl1pPr>
            <a:lvl2pPr>
              <a:lnSpc>
                <a:spcPct val="90000"/>
              </a:lnSpc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6508750" y="339725"/>
            <a:ext cx="2301875" cy="3460750"/>
          </a:xfrm>
        </p:spPr>
        <p:txBody>
          <a:bodyPr tIns="109728"/>
          <a:lstStyle>
            <a:lvl1pPr>
              <a:spcAft>
                <a:spcPts val="2400"/>
              </a:spcAft>
              <a:defRPr>
                <a:latin typeface="Helvetica 75 Bold" panose="020B0804020202020204" pitchFamily="34" charset="0"/>
              </a:defRPr>
            </a:lvl1pPr>
            <a:lvl2pPr>
              <a:spcAft>
                <a:spcPts val="2400"/>
              </a:spcAft>
              <a:defRPr>
                <a:latin typeface="Helvetica 75 Bold" panose="020B0804020202020204" pitchFamily="34" charset="0"/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339725" y="4130674"/>
            <a:ext cx="676803" cy="676803"/>
            <a:chOff x="360362" y="1781889"/>
            <a:chExt cx="1144765" cy="1144191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60362" y="1781889"/>
              <a:ext cx="1144765" cy="1144191"/>
            </a:xfrm>
            <a:prstGeom prst="rect">
              <a:avLst/>
            </a:prstGeom>
            <a:solidFill>
              <a:srgbClr val="FF6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rgbClr val="FF66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702813" y="2650392"/>
              <a:ext cx="142160" cy="166334"/>
            </a:xfrm>
            <a:custGeom>
              <a:avLst/>
              <a:gdLst>
                <a:gd name="T0" fmla="*/ 31 w 104"/>
                <a:gd name="T1" fmla="*/ 85 h 122"/>
                <a:gd name="T2" fmla="*/ 45 w 104"/>
                <a:gd name="T3" fmla="*/ 101 h 122"/>
                <a:gd name="T4" fmla="*/ 73 w 104"/>
                <a:gd name="T5" fmla="*/ 88 h 122"/>
                <a:gd name="T6" fmla="*/ 73 w 104"/>
                <a:gd name="T7" fmla="*/ 60 h 122"/>
                <a:gd name="T8" fmla="*/ 31 w 104"/>
                <a:gd name="T9" fmla="*/ 85 h 122"/>
                <a:gd name="T10" fmla="*/ 74 w 104"/>
                <a:gd name="T11" fmla="*/ 110 h 122"/>
                <a:gd name="T12" fmla="*/ 35 w 104"/>
                <a:gd name="T13" fmla="*/ 122 h 122"/>
                <a:gd name="T14" fmla="*/ 0 w 104"/>
                <a:gd name="T15" fmla="*/ 88 h 122"/>
                <a:gd name="T16" fmla="*/ 74 w 104"/>
                <a:gd name="T17" fmla="*/ 42 h 122"/>
                <a:gd name="T18" fmla="*/ 74 w 104"/>
                <a:gd name="T19" fmla="*/ 35 h 122"/>
                <a:gd name="T20" fmla="*/ 56 w 104"/>
                <a:gd name="T21" fmla="*/ 22 h 122"/>
                <a:gd name="T22" fmla="*/ 27 w 104"/>
                <a:gd name="T23" fmla="*/ 35 h 122"/>
                <a:gd name="T24" fmla="*/ 6 w 104"/>
                <a:gd name="T25" fmla="*/ 23 h 122"/>
                <a:gd name="T26" fmla="*/ 56 w 104"/>
                <a:gd name="T27" fmla="*/ 0 h 122"/>
                <a:gd name="T28" fmla="*/ 104 w 104"/>
                <a:gd name="T29" fmla="*/ 35 h 122"/>
                <a:gd name="T30" fmla="*/ 104 w 104"/>
                <a:gd name="T31" fmla="*/ 120 h 122"/>
                <a:gd name="T32" fmla="*/ 77 w 104"/>
                <a:gd name="T33" fmla="*/ 120 h 122"/>
                <a:gd name="T34" fmla="*/ 74 w 104"/>
                <a:gd name="T35" fmla="*/ 1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122">
                  <a:moveTo>
                    <a:pt x="31" y="85"/>
                  </a:moveTo>
                  <a:cubicBezTo>
                    <a:pt x="31" y="93"/>
                    <a:pt x="36" y="101"/>
                    <a:pt x="45" y="101"/>
                  </a:cubicBezTo>
                  <a:cubicBezTo>
                    <a:pt x="54" y="101"/>
                    <a:pt x="64" y="97"/>
                    <a:pt x="73" y="88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44" y="64"/>
                    <a:pt x="31" y="71"/>
                    <a:pt x="31" y="85"/>
                  </a:cubicBezTo>
                  <a:moveTo>
                    <a:pt x="74" y="110"/>
                  </a:moveTo>
                  <a:cubicBezTo>
                    <a:pt x="62" y="118"/>
                    <a:pt x="49" y="122"/>
                    <a:pt x="35" y="122"/>
                  </a:cubicBezTo>
                  <a:cubicBezTo>
                    <a:pt x="13" y="122"/>
                    <a:pt x="0" y="107"/>
                    <a:pt x="0" y="88"/>
                  </a:cubicBezTo>
                  <a:cubicBezTo>
                    <a:pt x="0" y="61"/>
                    <a:pt x="24" y="47"/>
                    <a:pt x="74" y="42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4" y="27"/>
                    <a:pt x="68" y="22"/>
                    <a:pt x="56" y="22"/>
                  </a:cubicBezTo>
                  <a:cubicBezTo>
                    <a:pt x="44" y="22"/>
                    <a:pt x="34" y="26"/>
                    <a:pt x="27" y="35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17" y="8"/>
                    <a:pt x="34" y="0"/>
                    <a:pt x="56" y="0"/>
                  </a:cubicBezTo>
                  <a:cubicBezTo>
                    <a:pt x="87" y="0"/>
                    <a:pt x="104" y="14"/>
                    <a:pt x="104" y="35"/>
                  </a:cubicBezTo>
                  <a:cubicBezTo>
                    <a:pt x="104" y="35"/>
                    <a:pt x="104" y="120"/>
                    <a:pt x="104" y="120"/>
                  </a:cubicBezTo>
                  <a:cubicBezTo>
                    <a:pt x="77" y="120"/>
                    <a:pt x="77" y="120"/>
                    <a:pt x="77" y="120"/>
                  </a:cubicBezTo>
                  <a:lnTo>
                    <a:pt x="74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878931" y="2650392"/>
              <a:ext cx="143311" cy="164031"/>
            </a:xfrm>
            <a:custGeom>
              <a:avLst/>
              <a:gdLst>
                <a:gd name="T0" fmla="*/ 0 w 105"/>
                <a:gd name="T1" fmla="*/ 6 h 120"/>
                <a:gd name="T2" fmla="*/ 25 w 105"/>
                <a:gd name="T3" fmla="*/ 2 h 120"/>
                <a:gd name="T4" fmla="*/ 28 w 105"/>
                <a:gd name="T5" fmla="*/ 16 h 120"/>
                <a:gd name="T6" fmla="*/ 68 w 105"/>
                <a:gd name="T7" fmla="*/ 0 h 120"/>
                <a:gd name="T8" fmla="*/ 105 w 105"/>
                <a:gd name="T9" fmla="*/ 38 h 120"/>
                <a:gd name="T10" fmla="*/ 105 w 105"/>
                <a:gd name="T11" fmla="*/ 120 h 120"/>
                <a:gd name="T12" fmla="*/ 74 w 105"/>
                <a:gd name="T13" fmla="*/ 120 h 120"/>
                <a:gd name="T14" fmla="*/ 74 w 105"/>
                <a:gd name="T15" fmla="*/ 44 h 120"/>
                <a:gd name="T16" fmla="*/ 59 w 105"/>
                <a:gd name="T17" fmla="*/ 23 h 120"/>
                <a:gd name="T18" fmla="*/ 30 w 105"/>
                <a:gd name="T19" fmla="*/ 36 h 120"/>
                <a:gd name="T20" fmla="*/ 30 w 105"/>
                <a:gd name="T21" fmla="*/ 120 h 120"/>
                <a:gd name="T22" fmla="*/ 0 w 105"/>
                <a:gd name="T23" fmla="*/ 120 h 120"/>
                <a:gd name="T24" fmla="*/ 0 w 105"/>
                <a:gd name="T25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120">
                  <a:moveTo>
                    <a:pt x="0" y="6"/>
                  </a:moveTo>
                  <a:cubicBezTo>
                    <a:pt x="25" y="2"/>
                    <a:pt x="25" y="2"/>
                    <a:pt x="25" y="2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42" y="6"/>
                    <a:pt x="54" y="0"/>
                    <a:pt x="68" y="0"/>
                  </a:cubicBezTo>
                  <a:cubicBezTo>
                    <a:pt x="92" y="0"/>
                    <a:pt x="105" y="13"/>
                    <a:pt x="105" y="38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29"/>
                    <a:pt x="70" y="23"/>
                    <a:pt x="59" y="23"/>
                  </a:cubicBezTo>
                  <a:cubicBezTo>
                    <a:pt x="50" y="23"/>
                    <a:pt x="41" y="27"/>
                    <a:pt x="30" y="36"/>
                  </a:cubicBezTo>
                  <a:cubicBezTo>
                    <a:pt x="30" y="120"/>
                    <a:pt x="30" y="120"/>
                    <a:pt x="30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225411" y="2650392"/>
              <a:ext cx="149067" cy="166334"/>
            </a:xfrm>
            <a:custGeom>
              <a:avLst/>
              <a:gdLst>
                <a:gd name="T0" fmla="*/ 79 w 109"/>
                <a:gd name="T1" fmla="*/ 46 h 122"/>
                <a:gd name="T2" fmla="*/ 55 w 109"/>
                <a:gd name="T3" fmla="*/ 21 h 122"/>
                <a:gd name="T4" fmla="*/ 31 w 109"/>
                <a:gd name="T5" fmla="*/ 46 h 122"/>
                <a:gd name="T6" fmla="*/ 79 w 109"/>
                <a:gd name="T7" fmla="*/ 46 h 122"/>
                <a:gd name="T8" fmla="*/ 56 w 109"/>
                <a:gd name="T9" fmla="*/ 122 h 122"/>
                <a:gd name="T10" fmla="*/ 0 w 109"/>
                <a:gd name="T11" fmla="*/ 62 h 122"/>
                <a:gd name="T12" fmla="*/ 55 w 109"/>
                <a:gd name="T13" fmla="*/ 0 h 122"/>
                <a:gd name="T14" fmla="*/ 109 w 109"/>
                <a:gd name="T15" fmla="*/ 60 h 122"/>
                <a:gd name="T16" fmla="*/ 109 w 109"/>
                <a:gd name="T17" fmla="*/ 66 h 122"/>
                <a:gd name="T18" fmla="*/ 31 w 109"/>
                <a:gd name="T19" fmla="*/ 66 h 122"/>
                <a:gd name="T20" fmla="*/ 58 w 109"/>
                <a:gd name="T21" fmla="*/ 100 h 122"/>
                <a:gd name="T22" fmla="*/ 85 w 109"/>
                <a:gd name="T23" fmla="*/ 84 h 122"/>
                <a:gd name="T24" fmla="*/ 108 w 109"/>
                <a:gd name="T25" fmla="*/ 97 h 122"/>
                <a:gd name="T26" fmla="*/ 56 w 109"/>
                <a:gd name="T2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122">
                  <a:moveTo>
                    <a:pt x="79" y="46"/>
                  </a:moveTo>
                  <a:cubicBezTo>
                    <a:pt x="79" y="30"/>
                    <a:pt x="70" y="21"/>
                    <a:pt x="55" y="21"/>
                  </a:cubicBezTo>
                  <a:cubicBezTo>
                    <a:pt x="41" y="21"/>
                    <a:pt x="32" y="30"/>
                    <a:pt x="31" y="46"/>
                  </a:cubicBezTo>
                  <a:lnTo>
                    <a:pt x="79" y="46"/>
                  </a:lnTo>
                  <a:close/>
                  <a:moveTo>
                    <a:pt x="56" y="122"/>
                  </a:moveTo>
                  <a:cubicBezTo>
                    <a:pt x="21" y="122"/>
                    <a:pt x="0" y="100"/>
                    <a:pt x="0" y="62"/>
                  </a:cubicBezTo>
                  <a:cubicBezTo>
                    <a:pt x="0" y="22"/>
                    <a:pt x="21" y="0"/>
                    <a:pt x="55" y="0"/>
                  </a:cubicBezTo>
                  <a:cubicBezTo>
                    <a:pt x="89" y="0"/>
                    <a:pt x="109" y="22"/>
                    <a:pt x="109" y="60"/>
                  </a:cubicBezTo>
                  <a:cubicBezTo>
                    <a:pt x="109" y="62"/>
                    <a:pt x="109" y="64"/>
                    <a:pt x="109" y="66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1" y="88"/>
                    <a:pt x="40" y="100"/>
                    <a:pt x="58" y="100"/>
                  </a:cubicBezTo>
                  <a:cubicBezTo>
                    <a:pt x="70" y="100"/>
                    <a:pt x="78" y="95"/>
                    <a:pt x="85" y="84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98" y="114"/>
                    <a:pt x="80" y="122"/>
                    <a:pt x="56" y="1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415039" y="2650392"/>
              <a:ext cx="158276" cy="169211"/>
            </a:xfrm>
            <a:custGeom>
              <a:avLst/>
              <a:gdLst>
                <a:gd name="T0" fmla="*/ 58 w 116"/>
                <a:gd name="T1" fmla="*/ 26 h 124"/>
                <a:gd name="T2" fmla="*/ 31 w 116"/>
                <a:gd name="T3" fmla="*/ 62 h 124"/>
                <a:gd name="T4" fmla="*/ 58 w 116"/>
                <a:gd name="T5" fmla="*/ 98 h 124"/>
                <a:gd name="T6" fmla="*/ 85 w 116"/>
                <a:gd name="T7" fmla="*/ 62 h 124"/>
                <a:gd name="T8" fmla="*/ 58 w 116"/>
                <a:gd name="T9" fmla="*/ 26 h 124"/>
                <a:gd name="T10" fmla="*/ 58 w 116"/>
                <a:gd name="T11" fmla="*/ 124 h 124"/>
                <a:gd name="T12" fmla="*/ 0 w 116"/>
                <a:gd name="T13" fmla="*/ 62 h 124"/>
                <a:gd name="T14" fmla="*/ 58 w 116"/>
                <a:gd name="T15" fmla="*/ 0 h 124"/>
                <a:gd name="T16" fmla="*/ 116 w 116"/>
                <a:gd name="T17" fmla="*/ 62 h 124"/>
                <a:gd name="T18" fmla="*/ 58 w 116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24">
                  <a:moveTo>
                    <a:pt x="58" y="26"/>
                  </a:moveTo>
                  <a:cubicBezTo>
                    <a:pt x="35" y="26"/>
                    <a:pt x="31" y="47"/>
                    <a:pt x="31" y="62"/>
                  </a:cubicBezTo>
                  <a:cubicBezTo>
                    <a:pt x="31" y="77"/>
                    <a:pt x="35" y="98"/>
                    <a:pt x="58" y="98"/>
                  </a:cubicBezTo>
                  <a:cubicBezTo>
                    <a:pt x="81" y="98"/>
                    <a:pt x="85" y="77"/>
                    <a:pt x="85" y="62"/>
                  </a:cubicBezTo>
                  <a:cubicBezTo>
                    <a:pt x="85" y="47"/>
                    <a:pt x="81" y="26"/>
                    <a:pt x="58" y="26"/>
                  </a:cubicBezTo>
                  <a:moveTo>
                    <a:pt x="58" y="124"/>
                  </a:moveTo>
                  <a:cubicBezTo>
                    <a:pt x="27" y="124"/>
                    <a:pt x="0" y="104"/>
                    <a:pt x="0" y="62"/>
                  </a:cubicBezTo>
                  <a:cubicBezTo>
                    <a:pt x="0" y="19"/>
                    <a:pt x="27" y="0"/>
                    <a:pt x="58" y="0"/>
                  </a:cubicBezTo>
                  <a:cubicBezTo>
                    <a:pt x="88" y="0"/>
                    <a:pt x="116" y="19"/>
                    <a:pt x="116" y="62"/>
                  </a:cubicBezTo>
                  <a:cubicBezTo>
                    <a:pt x="116" y="104"/>
                    <a:pt x="88" y="124"/>
                    <a:pt x="58" y="1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602092" y="2650392"/>
              <a:ext cx="89785" cy="164031"/>
            </a:xfrm>
            <a:custGeom>
              <a:avLst/>
              <a:gdLst>
                <a:gd name="T0" fmla="*/ 0 w 66"/>
                <a:gd name="T1" fmla="*/ 3 h 120"/>
                <a:gd name="T2" fmla="*/ 30 w 66"/>
                <a:gd name="T3" fmla="*/ 3 h 120"/>
                <a:gd name="T4" fmla="*/ 30 w 66"/>
                <a:gd name="T5" fmla="*/ 17 h 120"/>
                <a:gd name="T6" fmla="*/ 62 w 66"/>
                <a:gd name="T7" fmla="*/ 0 h 120"/>
                <a:gd name="T8" fmla="*/ 66 w 66"/>
                <a:gd name="T9" fmla="*/ 1 h 120"/>
                <a:gd name="T10" fmla="*/ 66 w 66"/>
                <a:gd name="T11" fmla="*/ 30 h 120"/>
                <a:gd name="T12" fmla="*/ 64 w 66"/>
                <a:gd name="T13" fmla="*/ 30 h 120"/>
                <a:gd name="T14" fmla="*/ 32 w 66"/>
                <a:gd name="T15" fmla="*/ 42 h 120"/>
                <a:gd name="T16" fmla="*/ 32 w 66"/>
                <a:gd name="T17" fmla="*/ 120 h 120"/>
                <a:gd name="T18" fmla="*/ 0 w 66"/>
                <a:gd name="T19" fmla="*/ 120 h 120"/>
                <a:gd name="T20" fmla="*/ 0 w 66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20">
                  <a:moveTo>
                    <a:pt x="0" y="3"/>
                  </a:moveTo>
                  <a:cubicBezTo>
                    <a:pt x="30" y="3"/>
                    <a:pt x="30" y="3"/>
                    <a:pt x="30" y="3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5" y="9"/>
                    <a:pt x="49" y="0"/>
                    <a:pt x="62" y="0"/>
                  </a:cubicBezTo>
                  <a:cubicBezTo>
                    <a:pt x="63" y="0"/>
                    <a:pt x="65" y="0"/>
                    <a:pt x="66" y="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51" y="30"/>
                    <a:pt x="36" y="32"/>
                    <a:pt x="32" y="42"/>
                  </a:cubicBezTo>
                  <a:cubicBezTo>
                    <a:pt x="32" y="120"/>
                    <a:pt x="32" y="120"/>
                    <a:pt x="32" y="12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1051020" y="2650392"/>
              <a:ext cx="149642" cy="226766"/>
            </a:xfrm>
            <a:custGeom>
              <a:avLst/>
              <a:gdLst>
                <a:gd name="T0" fmla="*/ 110 w 110"/>
                <a:gd name="T1" fmla="*/ 2 h 166"/>
                <a:gd name="T2" fmla="*/ 110 w 110"/>
                <a:gd name="T3" fmla="*/ 114 h 166"/>
                <a:gd name="T4" fmla="*/ 52 w 110"/>
                <a:gd name="T5" fmla="*/ 166 h 166"/>
                <a:gd name="T6" fmla="*/ 3 w 110"/>
                <a:gd name="T7" fmla="*/ 137 h 166"/>
                <a:gd name="T8" fmla="*/ 34 w 110"/>
                <a:gd name="T9" fmla="*/ 132 h 166"/>
                <a:gd name="T10" fmla="*/ 56 w 110"/>
                <a:gd name="T11" fmla="*/ 143 h 166"/>
                <a:gd name="T12" fmla="*/ 80 w 110"/>
                <a:gd name="T13" fmla="*/ 117 h 166"/>
                <a:gd name="T14" fmla="*/ 80 w 110"/>
                <a:gd name="T15" fmla="*/ 104 h 166"/>
                <a:gd name="T16" fmla="*/ 79 w 110"/>
                <a:gd name="T17" fmla="*/ 103 h 166"/>
                <a:gd name="T18" fmla="*/ 49 w 110"/>
                <a:gd name="T19" fmla="*/ 120 h 166"/>
                <a:gd name="T20" fmla="*/ 0 w 110"/>
                <a:gd name="T21" fmla="*/ 62 h 166"/>
                <a:gd name="T22" fmla="*/ 47 w 110"/>
                <a:gd name="T23" fmla="*/ 0 h 166"/>
                <a:gd name="T24" fmla="*/ 81 w 110"/>
                <a:gd name="T25" fmla="*/ 17 h 166"/>
                <a:gd name="T26" fmla="*/ 81 w 110"/>
                <a:gd name="T27" fmla="*/ 16 h 166"/>
                <a:gd name="T28" fmla="*/ 84 w 110"/>
                <a:gd name="T29" fmla="*/ 2 h 166"/>
                <a:gd name="T30" fmla="*/ 110 w 110"/>
                <a:gd name="T31" fmla="*/ 2 h 166"/>
                <a:gd name="T32" fmla="*/ 55 w 110"/>
                <a:gd name="T33" fmla="*/ 95 h 166"/>
                <a:gd name="T34" fmla="*/ 80 w 110"/>
                <a:gd name="T35" fmla="*/ 55 h 166"/>
                <a:gd name="T36" fmla="*/ 54 w 110"/>
                <a:gd name="T37" fmla="*/ 22 h 166"/>
                <a:gd name="T38" fmla="*/ 31 w 110"/>
                <a:gd name="T39" fmla="*/ 57 h 166"/>
                <a:gd name="T40" fmla="*/ 55 w 110"/>
                <a:gd name="T41" fmla="*/ 9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0" h="166">
                  <a:moveTo>
                    <a:pt x="110" y="2"/>
                  </a:moveTo>
                  <a:cubicBezTo>
                    <a:pt x="110" y="114"/>
                    <a:pt x="110" y="114"/>
                    <a:pt x="110" y="114"/>
                  </a:cubicBezTo>
                  <a:cubicBezTo>
                    <a:pt x="110" y="133"/>
                    <a:pt x="108" y="166"/>
                    <a:pt x="52" y="166"/>
                  </a:cubicBezTo>
                  <a:cubicBezTo>
                    <a:pt x="29" y="166"/>
                    <a:pt x="8" y="157"/>
                    <a:pt x="3" y="137"/>
                  </a:cubicBezTo>
                  <a:cubicBezTo>
                    <a:pt x="34" y="132"/>
                    <a:pt x="34" y="132"/>
                    <a:pt x="34" y="132"/>
                  </a:cubicBezTo>
                  <a:cubicBezTo>
                    <a:pt x="35" y="138"/>
                    <a:pt x="39" y="143"/>
                    <a:pt x="56" y="143"/>
                  </a:cubicBezTo>
                  <a:cubicBezTo>
                    <a:pt x="72" y="143"/>
                    <a:pt x="80" y="136"/>
                    <a:pt x="80" y="117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4" y="112"/>
                    <a:pt x="67" y="120"/>
                    <a:pt x="49" y="120"/>
                  </a:cubicBezTo>
                  <a:cubicBezTo>
                    <a:pt x="22" y="120"/>
                    <a:pt x="0" y="101"/>
                    <a:pt x="0" y="62"/>
                  </a:cubicBezTo>
                  <a:cubicBezTo>
                    <a:pt x="0" y="22"/>
                    <a:pt x="22" y="0"/>
                    <a:pt x="47" y="0"/>
                  </a:cubicBezTo>
                  <a:cubicBezTo>
                    <a:pt x="71" y="0"/>
                    <a:pt x="79" y="11"/>
                    <a:pt x="81" y="17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110" y="2"/>
                  </a:lnTo>
                  <a:close/>
                  <a:moveTo>
                    <a:pt x="55" y="95"/>
                  </a:moveTo>
                  <a:cubicBezTo>
                    <a:pt x="78" y="95"/>
                    <a:pt x="80" y="71"/>
                    <a:pt x="80" y="55"/>
                  </a:cubicBezTo>
                  <a:cubicBezTo>
                    <a:pt x="80" y="37"/>
                    <a:pt x="71" y="22"/>
                    <a:pt x="54" y="22"/>
                  </a:cubicBezTo>
                  <a:cubicBezTo>
                    <a:pt x="43" y="22"/>
                    <a:pt x="31" y="30"/>
                    <a:pt x="31" y="57"/>
                  </a:cubicBezTo>
                  <a:cubicBezTo>
                    <a:pt x="31" y="71"/>
                    <a:pt x="32" y="95"/>
                    <a:pt x="55" y="9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1348002" y="2593413"/>
              <a:ext cx="112232" cy="52950"/>
            </a:xfrm>
            <a:custGeom>
              <a:avLst/>
              <a:gdLst>
                <a:gd name="T0" fmla="*/ 195 w 195"/>
                <a:gd name="T1" fmla="*/ 92 h 92"/>
                <a:gd name="T2" fmla="*/ 178 w 195"/>
                <a:gd name="T3" fmla="*/ 92 h 92"/>
                <a:gd name="T4" fmla="*/ 178 w 195"/>
                <a:gd name="T5" fmla="*/ 16 h 92"/>
                <a:gd name="T6" fmla="*/ 178 w 195"/>
                <a:gd name="T7" fmla="*/ 16 h 92"/>
                <a:gd name="T8" fmla="*/ 147 w 195"/>
                <a:gd name="T9" fmla="*/ 92 h 92"/>
                <a:gd name="T10" fmla="*/ 138 w 195"/>
                <a:gd name="T11" fmla="*/ 92 h 92"/>
                <a:gd name="T12" fmla="*/ 110 w 195"/>
                <a:gd name="T13" fmla="*/ 16 h 92"/>
                <a:gd name="T14" fmla="*/ 107 w 195"/>
                <a:gd name="T15" fmla="*/ 16 h 92"/>
                <a:gd name="T16" fmla="*/ 107 w 195"/>
                <a:gd name="T17" fmla="*/ 92 h 92"/>
                <a:gd name="T18" fmla="*/ 93 w 195"/>
                <a:gd name="T19" fmla="*/ 92 h 92"/>
                <a:gd name="T20" fmla="*/ 93 w 195"/>
                <a:gd name="T21" fmla="*/ 0 h 92"/>
                <a:gd name="T22" fmla="*/ 117 w 195"/>
                <a:gd name="T23" fmla="*/ 0 h 92"/>
                <a:gd name="T24" fmla="*/ 145 w 195"/>
                <a:gd name="T25" fmla="*/ 71 h 92"/>
                <a:gd name="T26" fmla="*/ 171 w 195"/>
                <a:gd name="T27" fmla="*/ 0 h 92"/>
                <a:gd name="T28" fmla="*/ 195 w 195"/>
                <a:gd name="T29" fmla="*/ 0 h 92"/>
                <a:gd name="T30" fmla="*/ 195 w 195"/>
                <a:gd name="T31" fmla="*/ 92 h 92"/>
                <a:gd name="T32" fmla="*/ 74 w 195"/>
                <a:gd name="T33" fmla="*/ 14 h 92"/>
                <a:gd name="T34" fmla="*/ 46 w 195"/>
                <a:gd name="T35" fmla="*/ 14 h 92"/>
                <a:gd name="T36" fmla="*/ 46 w 195"/>
                <a:gd name="T37" fmla="*/ 92 h 92"/>
                <a:gd name="T38" fmla="*/ 31 w 195"/>
                <a:gd name="T39" fmla="*/ 92 h 92"/>
                <a:gd name="T40" fmla="*/ 31 w 195"/>
                <a:gd name="T41" fmla="*/ 14 h 92"/>
                <a:gd name="T42" fmla="*/ 0 w 195"/>
                <a:gd name="T43" fmla="*/ 14 h 92"/>
                <a:gd name="T44" fmla="*/ 0 w 195"/>
                <a:gd name="T45" fmla="*/ 0 h 92"/>
                <a:gd name="T46" fmla="*/ 74 w 195"/>
                <a:gd name="T47" fmla="*/ 0 h 92"/>
                <a:gd name="T48" fmla="*/ 74 w 195"/>
                <a:gd name="T4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92">
                  <a:moveTo>
                    <a:pt x="195" y="92"/>
                  </a:moveTo>
                  <a:lnTo>
                    <a:pt x="178" y="92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47" y="92"/>
                  </a:lnTo>
                  <a:lnTo>
                    <a:pt x="138" y="92"/>
                  </a:lnTo>
                  <a:lnTo>
                    <a:pt x="110" y="16"/>
                  </a:lnTo>
                  <a:lnTo>
                    <a:pt x="107" y="16"/>
                  </a:lnTo>
                  <a:lnTo>
                    <a:pt x="107" y="92"/>
                  </a:lnTo>
                  <a:lnTo>
                    <a:pt x="93" y="92"/>
                  </a:lnTo>
                  <a:lnTo>
                    <a:pt x="93" y="0"/>
                  </a:lnTo>
                  <a:lnTo>
                    <a:pt x="117" y="0"/>
                  </a:lnTo>
                  <a:lnTo>
                    <a:pt x="145" y="71"/>
                  </a:lnTo>
                  <a:lnTo>
                    <a:pt x="171" y="0"/>
                  </a:lnTo>
                  <a:lnTo>
                    <a:pt x="195" y="0"/>
                  </a:lnTo>
                  <a:lnTo>
                    <a:pt x="195" y="92"/>
                  </a:lnTo>
                  <a:close/>
                  <a:moveTo>
                    <a:pt x="74" y="14"/>
                  </a:moveTo>
                  <a:lnTo>
                    <a:pt x="46" y="14"/>
                  </a:lnTo>
                  <a:lnTo>
                    <a:pt x="46" y="92"/>
                  </a:lnTo>
                  <a:lnTo>
                    <a:pt x="31" y="92"/>
                  </a:lnTo>
                  <a:lnTo>
                    <a:pt x="31" y="14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4" y="0"/>
                  </a:lnTo>
                  <a:lnTo>
                    <a:pt x="7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fontAlgn="auto">
                <a:lnSpc>
                  <a:spcPct val="90000"/>
                </a:lnSpc>
                <a:spcBef>
                  <a:spcPts val="0"/>
                </a:spcBef>
                <a:spcAft>
                  <a:spcPts val="1200"/>
                </a:spcAft>
                <a:defRPr/>
              </a:pPr>
              <a:endParaRPr lang="en-GB" sz="1800" kern="0" dirty="0">
                <a:solidFill>
                  <a:sysClr val="windowText" lastClr="000000"/>
                </a:solidFill>
                <a:latin typeface="Helvetica 75 Bold" panose="020B08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89114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  <p:hf sldNum="0" hdr="0" ftr="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uces simp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1016213" y="302400"/>
            <a:ext cx="7084800" cy="737100"/>
          </a:xfrm>
        </p:spPr>
        <p:txBody>
          <a:bodyPr/>
          <a:lstStyle>
            <a:lvl1pPr algn="l">
              <a:defRPr baseline="0"/>
            </a:lvl1pPr>
          </a:lstStyle>
          <a:p>
            <a:r>
              <a:rPr lang="fr-FR" dirty="0" smtClean="0"/>
              <a:t>pour ajouter une diapo différente &gt; Accueil &gt; Nouvelle diapositive (puis cliquez menu déroulant) </a:t>
            </a:r>
            <a:endParaRPr lang="fr-FR" dirty="0"/>
          </a:p>
        </p:txBody>
      </p:sp>
      <p:sp>
        <p:nvSpPr>
          <p:cNvPr id="26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1042989" y="1329929"/>
            <a:ext cx="7058025" cy="2915840"/>
          </a:xfrm>
        </p:spPr>
        <p:txBody>
          <a:bodyPr/>
          <a:lstStyle>
            <a:lvl1pPr>
              <a:defRPr sz="1800" baseline="0"/>
            </a:lvl1pPr>
            <a:lvl2pPr>
              <a:spcAft>
                <a:spcPct val="0"/>
              </a:spcAft>
              <a:buFont typeface="Arial" charset="0"/>
              <a:buChar char="–"/>
              <a:defRPr/>
            </a:lvl2pPr>
          </a:lstStyle>
          <a:p>
            <a:r>
              <a:rPr lang="fr-FR" dirty="0" smtClean="0"/>
              <a:t>écrivez le texte ici, si besoin sélectionnez une icône ci-dessous pour ajouter un tableau, un graphique, un </a:t>
            </a:r>
            <a:r>
              <a:rPr lang="fr-FR" dirty="0" err="1" smtClean="0"/>
              <a:t>SmartArt</a:t>
            </a:r>
            <a:r>
              <a:rPr lang="fr-FR" dirty="0" smtClean="0"/>
              <a:t>, une image ou une vidéo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6582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spcAft>
                <a:spcPts val="0"/>
              </a:spcAft>
              <a:defRPr>
                <a:solidFill>
                  <a:srgbClr val="FF6600"/>
                </a:solidFill>
                <a:latin typeface="Helvetica 75 Bold" panose="020B0804020202020204" pitchFamily="34" charset="0"/>
              </a:defRPr>
            </a:lvl1pPr>
          </a:lstStyle>
          <a:p>
            <a:r>
              <a:rPr lang="fr-FR" dirty="0" smtClean="0"/>
              <a:t>Modifiez le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356991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76328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5" Type="http://schemas.openxmlformats.org/officeDocument/2006/relationships/slideLayout" Target="../slideLayouts/slideLayout42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theme" Target="../theme/theme6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theme" Target="../theme/theme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339725" y="339724"/>
            <a:ext cx="8470900" cy="621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 noProof="0" dirty="0" smtClean="0"/>
              <a:t>Cliquez ici pour saisir le titre principal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36550" y="1304385"/>
            <a:ext cx="8474075" cy="3162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 dirty="0" smtClean="0"/>
              <a:t>Modifiez le texte du masque</a:t>
            </a:r>
          </a:p>
          <a:p>
            <a:pPr lvl="1"/>
            <a:r>
              <a:rPr lang="fr-FR" altLang="en-US" dirty="0" smtClean="0"/>
              <a:t>Deuxième niveau</a:t>
            </a:r>
          </a:p>
          <a:p>
            <a:pPr lvl="2"/>
            <a:r>
              <a:rPr lang="fr-FR" altLang="en-US" dirty="0" smtClean="0"/>
              <a:t>Troisième niveau</a:t>
            </a:r>
          </a:p>
          <a:p>
            <a:pPr lvl="3"/>
            <a:r>
              <a:rPr lang="fr-FR" altLang="en-US" dirty="0" smtClean="0"/>
              <a:t>Quatrième niveau</a:t>
            </a:r>
          </a:p>
          <a:p>
            <a:pPr lvl="4"/>
            <a:r>
              <a:rPr lang="fr-FR" altLang="en-US" dirty="0" smtClean="0"/>
              <a:t>Cinquième niveau</a:t>
            </a:r>
            <a:endParaRPr lang="en-GB" altLang="en-US" dirty="0" smtClean="0"/>
          </a:p>
        </p:txBody>
      </p:sp>
      <p:sp>
        <p:nvSpPr>
          <p:cNvPr id="4" name="Text Placeholder 10"/>
          <p:cNvSpPr txBox="1">
            <a:spLocks/>
          </p:cNvSpPr>
          <p:nvPr/>
        </p:nvSpPr>
        <p:spPr>
          <a:xfrm>
            <a:off x="71500" y="4736753"/>
            <a:ext cx="275010" cy="334961"/>
          </a:xfrm>
          <a:prstGeom prst="rect">
            <a:avLst/>
          </a:prstGeom>
        </p:spPr>
        <p:txBody>
          <a:bodyPr wrap="square" lIns="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fld id="{8702007A-2642-4DC4-A457-FD791426C840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85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FFFFFF"/>
                </a:buClr>
                <a:buSzTx/>
                <a:buFont typeface="Helvetica 75" panose="020B0804020202020204" pitchFamily="34" charset="0"/>
                <a:buNone/>
                <a:tabLst/>
                <a:defRPr/>
              </a:pPr>
              <a:t>‹#›</a:t>
            </a:fld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  <p:sp>
        <p:nvSpPr>
          <p:cNvPr id="5" name="Text Placeholder 10"/>
          <p:cNvSpPr txBox="1">
            <a:spLocks/>
          </p:cNvSpPr>
          <p:nvPr/>
        </p:nvSpPr>
        <p:spPr>
          <a:xfrm>
            <a:off x="391181" y="4731990"/>
            <a:ext cx="1125459" cy="339726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Orange / Huawei JIP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947074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</p:sldLayoutIdLst>
  <p:transition spd="med">
    <p:fade/>
  </p:transition>
  <p:timing>
    <p:tnLst>
      <p:par>
        <p:cTn id="1" dur="indefinite" restart="never" nodeType="tmRoot"/>
      </p:par>
    </p:tnLst>
  </p:timing>
  <p:hf hdr="0"/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ts val="0"/>
        </a:spcAft>
        <a:defRPr sz="2000" kern="1200">
          <a:solidFill>
            <a:srgbClr val="FF6600"/>
          </a:solidFill>
          <a:latin typeface="Helvetica 75 Bold" panose="020B0804020202020204" pitchFamily="34" charset="0"/>
          <a:ea typeface="ＭＳ Ｐゴシック" pitchFamily="34" charset="-128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9pPr>
    </p:titleStyle>
    <p:body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Font typeface="Arial" pitchFamily="34" charset="0"/>
        <a:defRPr sz="1400" kern="1200" baseline="0">
          <a:solidFill>
            <a:srgbClr val="FF6600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Font typeface="Arial" pitchFamily="34" charset="0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2pPr>
      <a:lvl3pPr marL="133350" indent="-133350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tx1"/>
        </a:buClr>
        <a:buFont typeface="Helvetica 75" panose="020B0804020202020204" pitchFamily="34" charset="0"/>
        <a:buChar char="−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3pPr>
      <a:lvl4pPr marL="271463" indent="-134938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tx1"/>
        </a:buClr>
        <a:buFont typeface="Helvetica 75" panose="020B0804020202020204" pitchFamily="34" charset="0"/>
        <a:buChar char="−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4pPr>
      <a:lvl5pPr marL="406400" indent="-134938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tx1"/>
        </a:buClr>
        <a:buFont typeface="Helvetica 75" panose="020B0804020202020204" pitchFamily="34" charset="0"/>
        <a:buChar char="−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339725" y="339724"/>
            <a:ext cx="8470900" cy="621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 noProof="0" dirty="0" smtClean="0"/>
              <a:t>Cliquez ici pour saisir le titre principal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36550" y="1304385"/>
            <a:ext cx="8474075" cy="3162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 dirty="0" smtClean="0"/>
              <a:t>Modifiez le texte du masque</a:t>
            </a:r>
          </a:p>
          <a:p>
            <a:pPr lvl="1"/>
            <a:r>
              <a:rPr lang="fr-FR" altLang="en-US" dirty="0" smtClean="0"/>
              <a:t>Deuxième niveau</a:t>
            </a:r>
          </a:p>
          <a:p>
            <a:pPr lvl="2"/>
            <a:r>
              <a:rPr lang="fr-FR" altLang="en-US" dirty="0" smtClean="0"/>
              <a:t>Troisième niveau</a:t>
            </a:r>
          </a:p>
          <a:p>
            <a:pPr lvl="3"/>
            <a:r>
              <a:rPr lang="fr-FR" altLang="en-US" dirty="0" smtClean="0"/>
              <a:t>Quatrième niveau</a:t>
            </a:r>
          </a:p>
          <a:p>
            <a:pPr lvl="4"/>
            <a:r>
              <a:rPr lang="fr-FR" altLang="en-US" dirty="0" smtClean="0"/>
              <a:t>Cinquième niveau</a:t>
            </a:r>
            <a:endParaRPr lang="en-GB" altLang="en-US" dirty="0" smtClean="0"/>
          </a:p>
        </p:txBody>
      </p:sp>
      <p:sp>
        <p:nvSpPr>
          <p:cNvPr id="4" name="Text Placeholder 10"/>
          <p:cNvSpPr txBox="1">
            <a:spLocks/>
          </p:cNvSpPr>
          <p:nvPr/>
        </p:nvSpPr>
        <p:spPr>
          <a:xfrm>
            <a:off x="336550" y="4471988"/>
            <a:ext cx="275010" cy="334961"/>
          </a:xfrm>
          <a:prstGeom prst="rect">
            <a:avLst/>
          </a:prstGeom>
        </p:spPr>
        <p:txBody>
          <a:bodyPr wrap="square" lIns="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fld id="{8702007A-2642-4DC4-A457-FD791426C840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85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FFFFFF"/>
                </a:buClr>
                <a:buSzTx/>
                <a:buFont typeface="Helvetica 75" panose="020B0804020202020204" pitchFamily="34" charset="0"/>
                <a:buNone/>
                <a:tabLst/>
                <a:defRPr/>
              </a:pPr>
              <a:t>‹#›</a:t>
            </a:fld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  <p:sp>
        <p:nvSpPr>
          <p:cNvPr id="5" name="Text Placeholder 10"/>
          <p:cNvSpPr txBox="1">
            <a:spLocks/>
          </p:cNvSpPr>
          <p:nvPr/>
        </p:nvSpPr>
        <p:spPr>
          <a:xfrm>
            <a:off x="656231" y="4467225"/>
            <a:ext cx="8151220" cy="339726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Ericsson / Orange restricted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rgbClr val="FF6600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659401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</p:sldLayoutIdLst>
  <p:transition spd="med">
    <p:fade/>
  </p:transition>
  <p:timing>
    <p:tnLst>
      <p:par>
        <p:cTn id="1" dur="indefinite" restart="never" nodeType="tmRoot"/>
      </p:par>
    </p:tnLst>
  </p:timing>
  <p:hf hdr="0"/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ts val="0"/>
        </a:spcAft>
        <a:defRPr sz="2000" kern="1200">
          <a:solidFill>
            <a:srgbClr val="FF6600"/>
          </a:solidFill>
          <a:latin typeface="Helvetica 75 Bold" panose="020B0804020202020204" pitchFamily="34" charset="0"/>
          <a:ea typeface="ＭＳ Ｐゴシック" pitchFamily="34" charset="-128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9pPr>
    </p:titleStyle>
    <p:body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Font typeface="Arial" pitchFamily="34" charset="0"/>
        <a:defRPr sz="1400" kern="1200" baseline="0">
          <a:solidFill>
            <a:srgbClr val="FF6600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Font typeface="Arial" pitchFamily="34" charset="0"/>
        <a:defRPr sz="1400" kern="1200">
          <a:solidFill>
            <a:schemeClr val="bg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2pPr>
      <a:lvl3pPr marL="133350" indent="-133350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bg1"/>
        </a:buClr>
        <a:buFont typeface="Helvetica 75" panose="020B0804020202020204" pitchFamily="34" charset="0"/>
        <a:buChar char="−"/>
        <a:defRPr sz="1400" kern="1200">
          <a:solidFill>
            <a:schemeClr val="bg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3pPr>
      <a:lvl4pPr marL="271463" indent="-134938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bg1"/>
        </a:buClr>
        <a:buFont typeface="Helvetica 75" panose="020B0804020202020204" pitchFamily="34" charset="0"/>
        <a:buChar char="−"/>
        <a:defRPr sz="1400" kern="1200">
          <a:solidFill>
            <a:schemeClr val="bg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4pPr>
      <a:lvl5pPr marL="406400" indent="-134938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bg1"/>
        </a:buClr>
        <a:buFont typeface="Helvetica 75" panose="020B0804020202020204" pitchFamily="34" charset="0"/>
        <a:buChar char="−"/>
        <a:defRPr sz="1400" kern="1200">
          <a:solidFill>
            <a:schemeClr val="bg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339725" y="339724"/>
            <a:ext cx="8470900" cy="621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 noProof="0" dirty="0" smtClean="0"/>
              <a:t>Cliquez ici pour saisir le titre principal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36550" y="1304385"/>
            <a:ext cx="8474075" cy="3162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 dirty="0" smtClean="0"/>
              <a:t>Modifiez le texte du masque</a:t>
            </a:r>
          </a:p>
          <a:p>
            <a:pPr lvl="1"/>
            <a:r>
              <a:rPr lang="fr-FR" altLang="en-US" dirty="0" smtClean="0"/>
              <a:t>Deuxième niveau</a:t>
            </a:r>
          </a:p>
          <a:p>
            <a:pPr lvl="2"/>
            <a:r>
              <a:rPr lang="fr-FR" altLang="en-US" dirty="0" smtClean="0"/>
              <a:t>Troisième niveau</a:t>
            </a:r>
          </a:p>
          <a:p>
            <a:pPr lvl="3"/>
            <a:r>
              <a:rPr lang="fr-FR" altLang="en-US" dirty="0" smtClean="0"/>
              <a:t>Quatrième niveau</a:t>
            </a:r>
          </a:p>
          <a:p>
            <a:pPr lvl="4"/>
            <a:r>
              <a:rPr lang="fr-FR" altLang="en-US" dirty="0" smtClean="0"/>
              <a:t>Cinquième niveau</a:t>
            </a:r>
            <a:endParaRPr lang="en-GB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21950152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</p:sldLayoutIdLst>
  <p:transition spd="med">
    <p:fade/>
  </p:transition>
  <p:timing>
    <p:tnLst>
      <p:par>
        <p:cTn id="1" dur="indefinite" restart="never" nodeType="tmRoot"/>
      </p:par>
    </p:tnLst>
  </p:timing>
  <p:hf hdr="0"/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ts val="0"/>
        </a:spcAft>
        <a:defRPr sz="2000" kern="1200">
          <a:solidFill>
            <a:srgbClr val="FF6600"/>
          </a:solidFill>
          <a:latin typeface="Helvetica 75 Bold" panose="020B0804020202020204" pitchFamily="34" charset="0"/>
          <a:ea typeface="ＭＳ Ｐゴシック" pitchFamily="34" charset="-128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9pPr>
    </p:titleStyle>
    <p:body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Font typeface="Arial" pitchFamily="34" charset="0"/>
        <a:defRPr sz="1400" kern="1200" baseline="0">
          <a:solidFill>
            <a:srgbClr val="FF6600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Font typeface="Arial" pitchFamily="34" charset="0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2pPr>
      <a:lvl3pPr marL="133350" indent="-133350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tx1"/>
        </a:buClr>
        <a:buFont typeface="Helvetica 75" panose="020B0804020202020204" pitchFamily="34" charset="0"/>
        <a:buChar char="−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3pPr>
      <a:lvl4pPr marL="271463" indent="-134938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tx1"/>
        </a:buClr>
        <a:buFont typeface="Helvetica 75" panose="020B0804020202020204" pitchFamily="34" charset="0"/>
        <a:buChar char="−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4pPr>
      <a:lvl5pPr marL="406400" indent="-134938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tx1"/>
        </a:buClr>
        <a:buFont typeface="Helvetica 75" panose="020B0804020202020204" pitchFamily="34" charset="0"/>
        <a:buChar char="−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339725" y="339724"/>
            <a:ext cx="8470900" cy="621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 noProof="0" dirty="0" smtClean="0"/>
              <a:t>Cliquez ici pour saisir le titre principal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36550" y="1304385"/>
            <a:ext cx="8474075" cy="3162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 dirty="0" smtClean="0"/>
              <a:t>Modifiez le texte du masque</a:t>
            </a:r>
          </a:p>
          <a:p>
            <a:pPr lvl="1"/>
            <a:r>
              <a:rPr lang="fr-FR" altLang="en-US" dirty="0" smtClean="0"/>
              <a:t>Deuxième niveau</a:t>
            </a:r>
          </a:p>
          <a:p>
            <a:pPr lvl="2"/>
            <a:r>
              <a:rPr lang="fr-FR" altLang="en-US" dirty="0" smtClean="0"/>
              <a:t>Troisième niveau</a:t>
            </a:r>
          </a:p>
          <a:p>
            <a:pPr lvl="3"/>
            <a:r>
              <a:rPr lang="fr-FR" altLang="en-US" dirty="0" smtClean="0"/>
              <a:t>Quatrième niveau</a:t>
            </a:r>
          </a:p>
          <a:p>
            <a:pPr lvl="4"/>
            <a:r>
              <a:rPr lang="fr-FR" altLang="en-US" dirty="0" smtClean="0"/>
              <a:t>Cinquième niveau</a:t>
            </a:r>
            <a:endParaRPr lang="en-GB" altLang="en-US" dirty="0" smtClean="0"/>
          </a:p>
        </p:txBody>
      </p:sp>
      <p:sp>
        <p:nvSpPr>
          <p:cNvPr id="4" name="Text Placeholder 10"/>
          <p:cNvSpPr txBox="1">
            <a:spLocks/>
          </p:cNvSpPr>
          <p:nvPr/>
        </p:nvSpPr>
        <p:spPr>
          <a:xfrm>
            <a:off x="336550" y="4471988"/>
            <a:ext cx="275010" cy="334961"/>
          </a:xfrm>
          <a:prstGeom prst="rect">
            <a:avLst/>
          </a:prstGeom>
        </p:spPr>
        <p:txBody>
          <a:bodyPr wrap="square" lIns="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  <a:spcAft>
                <a:spcPts val="1200"/>
              </a:spcAft>
              <a:buClr>
                <a:srgbClr val="FFFFFF"/>
              </a:buClr>
              <a:defRPr/>
            </a:pPr>
            <a:fld id="{8702007A-2642-4DC4-A457-FD791426C840}" type="slidenum">
              <a:rPr lang="en-GB" sz="800">
                <a:solidFill>
                  <a:srgbClr val="000000"/>
                </a:solidFill>
                <a:latin typeface="Helvetica 75 Bold" panose="020B0804020202020204" pitchFamily="34" charset="0"/>
              </a:rPr>
              <a:pPr>
                <a:lnSpc>
                  <a:spcPct val="85000"/>
                </a:lnSpc>
                <a:spcAft>
                  <a:spcPts val="1200"/>
                </a:spcAft>
                <a:buClr>
                  <a:srgbClr val="FFFFFF"/>
                </a:buClr>
                <a:defRPr/>
              </a:pPr>
              <a:t>‹#›</a:t>
            </a:fld>
            <a:endParaRPr lang="en-GB" sz="800">
              <a:solidFill>
                <a:srgbClr val="000000"/>
              </a:solidFill>
              <a:latin typeface="Helvetica 75 Bold" panose="020B0804020202020204" pitchFamily="34" charset="0"/>
            </a:endParaRPr>
          </a:p>
        </p:txBody>
      </p:sp>
      <p:sp>
        <p:nvSpPr>
          <p:cNvPr id="5" name="Text Placeholder 10"/>
          <p:cNvSpPr txBox="1">
            <a:spLocks/>
          </p:cNvSpPr>
          <p:nvPr/>
        </p:nvSpPr>
        <p:spPr>
          <a:xfrm>
            <a:off x="656231" y="4467225"/>
            <a:ext cx="8151220" cy="339726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  <a:spcAft>
                <a:spcPts val="1200"/>
              </a:spcAft>
              <a:buClr>
                <a:srgbClr val="FFFFFF"/>
              </a:buClr>
              <a:defRPr/>
            </a:pPr>
            <a:r>
              <a:rPr lang="en-GB" sz="800">
                <a:solidFill>
                  <a:srgbClr val="FF6600"/>
                </a:solidFill>
                <a:latin typeface="Helvetica 75 Bold" panose="020B0804020202020204" pitchFamily="34" charset="0"/>
              </a:rPr>
              <a:t>Interne Orange</a:t>
            </a:r>
          </a:p>
        </p:txBody>
      </p:sp>
    </p:spTree>
    <p:extLst>
      <p:ext uri="{BB962C8B-B14F-4D97-AF65-F5344CB8AC3E}">
        <p14:creationId xmlns:p14="http://schemas.microsoft.com/office/powerpoint/2010/main" val="393112379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</p:sldLayoutIdLst>
  <p:transition spd="med">
    <p:fade/>
  </p:transition>
  <p:timing>
    <p:tnLst>
      <p:par>
        <p:cTn id="1" dur="indefinite" restart="never" nodeType="tmRoot"/>
      </p:par>
    </p:tnLst>
  </p:timing>
  <p:hf hdr="0"/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ts val="0"/>
        </a:spcAft>
        <a:defRPr sz="2000" kern="1200">
          <a:solidFill>
            <a:srgbClr val="FF6600"/>
          </a:solidFill>
          <a:latin typeface="Helvetica 75 Bold" panose="020B0804020202020204" pitchFamily="34" charset="0"/>
          <a:ea typeface="ＭＳ Ｐゴシック" pitchFamily="34" charset="-128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9pPr>
    </p:titleStyle>
    <p:body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Font typeface="Arial" pitchFamily="34" charset="0"/>
        <a:defRPr sz="1400" kern="1200" baseline="0">
          <a:solidFill>
            <a:srgbClr val="FF6600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Font typeface="Arial" pitchFamily="34" charset="0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2pPr>
      <a:lvl3pPr marL="133350" indent="-133350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tx1"/>
        </a:buClr>
        <a:buFont typeface="Helvetica 75" panose="020B0804020202020204" pitchFamily="34" charset="0"/>
        <a:buChar char="−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3pPr>
      <a:lvl4pPr marL="271463" indent="-134938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tx1"/>
        </a:buClr>
        <a:buFont typeface="Helvetica 75" panose="020B0804020202020204" pitchFamily="34" charset="0"/>
        <a:buChar char="−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4pPr>
      <a:lvl5pPr marL="406400" indent="-134938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tx1"/>
        </a:buClr>
        <a:buFont typeface="Helvetica 75" panose="020B0804020202020204" pitchFamily="34" charset="0"/>
        <a:buChar char="−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339725" y="339724"/>
            <a:ext cx="8470900" cy="621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 noProof="0" dirty="0" smtClean="0"/>
              <a:t>Cliquez ici pour saisir le titre principal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36550" y="1304385"/>
            <a:ext cx="8474075" cy="3162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 dirty="0" smtClean="0"/>
              <a:t>Modifiez le texte du masque</a:t>
            </a:r>
          </a:p>
          <a:p>
            <a:pPr lvl="1"/>
            <a:r>
              <a:rPr lang="fr-FR" altLang="en-US" dirty="0" smtClean="0"/>
              <a:t>Deuxième niveau</a:t>
            </a:r>
          </a:p>
          <a:p>
            <a:pPr lvl="2"/>
            <a:r>
              <a:rPr lang="fr-FR" altLang="en-US" dirty="0" smtClean="0"/>
              <a:t>Troisième niveau</a:t>
            </a:r>
          </a:p>
          <a:p>
            <a:pPr lvl="3"/>
            <a:r>
              <a:rPr lang="fr-FR" altLang="en-US" dirty="0" smtClean="0"/>
              <a:t>Quatrième niveau</a:t>
            </a:r>
          </a:p>
          <a:p>
            <a:pPr lvl="4"/>
            <a:r>
              <a:rPr lang="fr-FR" altLang="en-US" dirty="0" smtClean="0"/>
              <a:t>Cinquième niveau</a:t>
            </a:r>
            <a:endParaRPr lang="en-GB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58181164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9" r:id="rId9"/>
  </p:sldLayoutIdLst>
  <p:transition spd="med">
    <p:fade/>
  </p:transition>
  <p:timing>
    <p:tnLst>
      <p:par>
        <p:cTn id="1" dur="indefinite" restart="never" nodeType="tmRoot"/>
      </p:par>
    </p:tnLst>
  </p:timing>
  <p:hf hdr="0"/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ts val="0"/>
        </a:spcAft>
        <a:defRPr sz="2000" kern="1200">
          <a:solidFill>
            <a:srgbClr val="FF6600"/>
          </a:solidFill>
          <a:latin typeface="Helvetica 75 Bold" panose="020B0804020202020204" pitchFamily="34" charset="0"/>
          <a:ea typeface="ＭＳ Ｐゴシック" pitchFamily="34" charset="-128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9pPr>
    </p:titleStyle>
    <p:body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Font typeface="Arial" pitchFamily="34" charset="0"/>
        <a:defRPr sz="1400" kern="1200" baseline="0">
          <a:solidFill>
            <a:srgbClr val="FF6600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Font typeface="Arial" pitchFamily="34" charset="0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2pPr>
      <a:lvl3pPr marL="133350" indent="-133350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tx1"/>
        </a:buClr>
        <a:buFont typeface="Helvetica 75" panose="020B0804020202020204" pitchFamily="34" charset="0"/>
        <a:buChar char="−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3pPr>
      <a:lvl4pPr marL="271463" indent="-134938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tx1"/>
        </a:buClr>
        <a:buFont typeface="Helvetica 75" panose="020B0804020202020204" pitchFamily="34" charset="0"/>
        <a:buChar char="−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4pPr>
      <a:lvl5pPr marL="406400" indent="-134938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tx1"/>
        </a:buClr>
        <a:buFont typeface="Helvetica 75" panose="020B0804020202020204" pitchFamily="34" charset="0"/>
        <a:buChar char="−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339725" y="339724"/>
            <a:ext cx="8470900" cy="621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 noProof="0" dirty="0" smtClean="0"/>
              <a:t>Cliquez ici pour saisir le titre principal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36550" y="1304385"/>
            <a:ext cx="8474075" cy="3162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 dirty="0" smtClean="0"/>
              <a:t>Modifiez le texte du masque</a:t>
            </a:r>
          </a:p>
          <a:p>
            <a:pPr lvl="1"/>
            <a:r>
              <a:rPr lang="fr-FR" altLang="en-US" dirty="0" smtClean="0"/>
              <a:t>Deuxième niveau</a:t>
            </a:r>
          </a:p>
          <a:p>
            <a:pPr lvl="2"/>
            <a:r>
              <a:rPr lang="fr-FR" altLang="en-US" dirty="0" smtClean="0"/>
              <a:t>Troisième niveau</a:t>
            </a:r>
          </a:p>
          <a:p>
            <a:pPr lvl="3"/>
            <a:r>
              <a:rPr lang="fr-FR" altLang="en-US" dirty="0" smtClean="0"/>
              <a:t>Quatrième niveau</a:t>
            </a:r>
          </a:p>
          <a:p>
            <a:pPr lvl="4"/>
            <a:r>
              <a:rPr lang="fr-FR" altLang="en-US" dirty="0" smtClean="0"/>
              <a:t>Cinquième niveau</a:t>
            </a:r>
            <a:endParaRPr lang="en-GB" altLang="en-US" dirty="0" smtClean="0"/>
          </a:p>
        </p:txBody>
      </p:sp>
      <p:sp>
        <p:nvSpPr>
          <p:cNvPr id="4" name="Text Placeholder 10"/>
          <p:cNvSpPr txBox="1">
            <a:spLocks/>
          </p:cNvSpPr>
          <p:nvPr/>
        </p:nvSpPr>
        <p:spPr>
          <a:xfrm>
            <a:off x="336550" y="4471988"/>
            <a:ext cx="275010" cy="334961"/>
          </a:xfrm>
          <a:prstGeom prst="rect">
            <a:avLst/>
          </a:prstGeom>
        </p:spPr>
        <p:txBody>
          <a:bodyPr wrap="square" lIns="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  <a:spcAft>
                <a:spcPts val="1200"/>
              </a:spcAft>
              <a:buClr>
                <a:srgbClr val="FFFFFF"/>
              </a:buClr>
              <a:defRPr/>
            </a:pPr>
            <a:fld id="{8702007A-2642-4DC4-A457-FD791426C840}" type="slidenum">
              <a:rPr lang="en-GB" sz="800">
                <a:solidFill>
                  <a:srgbClr val="000000"/>
                </a:solidFill>
                <a:latin typeface="Helvetica 75 Bold" panose="020B0804020202020204" pitchFamily="34" charset="0"/>
              </a:rPr>
              <a:pPr>
                <a:lnSpc>
                  <a:spcPct val="85000"/>
                </a:lnSpc>
                <a:spcAft>
                  <a:spcPts val="1200"/>
                </a:spcAft>
                <a:buClr>
                  <a:srgbClr val="FFFFFF"/>
                </a:buClr>
                <a:defRPr/>
              </a:pPr>
              <a:t>‹#›</a:t>
            </a:fld>
            <a:endParaRPr lang="en-GB" sz="800">
              <a:solidFill>
                <a:srgbClr val="000000"/>
              </a:solidFill>
              <a:latin typeface="Helvetica 75 Bold" panose="020B0804020202020204" pitchFamily="34" charset="0"/>
            </a:endParaRPr>
          </a:p>
        </p:txBody>
      </p:sp>
      <p:sp>
        <p:nvSpPr>
          <p:cNvPr id="5" name="Text Placeholder 10"/>
          <p:cNvSpPr txBox="1">
            <a:spLocks/>
          </p:cNvSpPr>
          <p:nvPr/>
        </p:nvSpPr>
        <p:spPr>
          <a:xfrm>
            <a:off x="656231" y="4467225"/>
            <a:ext cx="8151220" cy="339726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  <a:spcAft>
                <a:spcPts val="1200"/>
              </a:spcAft>
              <a:buClr>
                <a:srgbClr val="FFFFFF"/>
              </a:buClr>
              <a:defRPr/>
            </a:pPr>
            <a:r>
              <a:rPr lang="en-GB" sz="800" dirty="0" smtClean="0">
                <a:solidFill>
                  <a:srgbClr val="FF6600"/>
                </a:solidFill>
                <a:latin typeface="Helvetica 75 Bold" panose="020B0804020202020204" pitchFamily="34" charset="0"/>
              </a:rPr>
              <a:t>Orange / Ericsson limited</a:t>
            </a:r>
            <a:endParaRPr lang="en-GB" sz="800" dirty="0">
              <a:solidFill>
                <a:srgbClr val="FF6600"/>
              </a:solidFill>
              <a:latin typeface="Helvetica 75 Bold" panose="020B08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437177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</p:sldLayoutIdLst>
  <p:transition spd="med">
    <p:fade/>
  </p:transition>
  <p:timing>
    <p:tnLst>
      <p:par>
        <p:cTn id="1" dur="indefinite" restart="never" nodeType="tmRoot"/>
      </p:par>
    </p:tnLst>
  </p:timing>
  <p:hf hdr="0"/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ts val="0"/>
        </a:spcAft>
        <a:defRPr sz="2000" kern="1200">
          <a:solidFill>
            <a:srgbClr val="FF6600"/>
          </a:solidFill>
          <a:latin typeface="Helvetica 75 Bold" panose="020B0804020202020204" pitchFamily="34" charset="0"/>
          <a:ea typeface="ＭＳ Ｐゴシック" pitchFamily="34" charset="-128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9pPr>
    </p:titleStyle>
    <p:body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Font typeface="Arial" pitchFamily="34" charset="0"/>
        <a:defRPr sz="1400" kern="1200" baseline="0">
          <a:solidFill>
            <a:srgbClr val="FF6600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Font typeface="Arial" pitchFamily="34" charset="0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2pPr>
      <a:lvl3pPr marL="133350" indent="-133350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tx1"/>
        </a:buClr>
        <a:buFont typeface="Helvetica 75" panose="020B0804020202020204" pitchFamily="34" charset="0"/>
        <a:buChar char="−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3pPr>
      <a:lvl4pPr marL="271463" indent="-134938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tx1"/>
        </a:buClr>
        <a:buFont typeface="Helvetica 75" panose="020B0804020202020204" pitchFamily="34" charset="0"/>
        <a:buChar char="−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4pPr>
      <a:lvl5pPr marL="406400" indent="-134938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tx1"/>
        </a:buClr>
        <a:buFont typeface="Helvetica 75" panose="020B0804020202020204" pitchFamily="34" charset="0"/>
        <a:buChar char="−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339725" y="339724"/>
            <a:ext cx="8470900" cy="621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 noProof="0" dirty="0" smtClean="0"/>
              <a:t>Cliquez ici pour saisir le titre principal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36550" y="1304385"/>
            <a:ext cx="8474075" cy="3162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 dirty="0" smtClean="0"/>
              <a:t>Modifiez le texte du masque</a:t>
            </a:r>
          </a:p>
          <a:p>
            <a:pPr lvl="1"/>
            <a:r>
              <a:rPr lang="fr-FR" altLang="en-US" dirty="0" smtClean="0"/>
              <a:t>Deuxième niveau</a:t>
            </a:r>
          </a:p>
          <a:p>
            <a:pPr lvl="2"/>
            <a:r>
              <a:rPr lang="fr-FR" altLang="en-US" dirty="0" smtClean="0"/>
              <a:t>Troisième niveau</a:t>
            </a:r>
          </a:p>
          <a:p>
            <a:pPr lvl="3"/>
            <a:r>
              <a:rPr lang="fr-FR" altLang="en-US" dirty="0" smtClean="0"/>
              <a:t>Quatrième niveau</a:t>
            </a:r>
          </a:p>
          <a:p>
            <a:pPr lvl="4"/>
            <a:r>
              <a:rPr lang="fr-FR" altLang="en-US" dirty="0" smtClean="0"/>
              <a:t>Cinquième niveau</a:t>
            </a:r>
            <a:endParaRPr lang="en-GB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76995980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</p:sldLayoutIdLst>
  <p:transition spd="med">
    <p:fade/>
  </p:transition>
  <p:timing>
    <p:tnLst>
      <p:par>
        <p:cTn id="1" dur="indefinite" restart="never" nodeType="tmRoot"/>
      </p:par>
    </p:tnLst>
  </p:timing>
  <p:hf hdr="0"/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ts val="0"/>
        </a:spcAft>
        <a:defRPr sz="2000" kern="1200">
          <a:solidFill>
            <a:srgbClr val="FF6600"/>
          </a:solidFill>
          <a:latin typeface="Helvetica 75 Bold" panose="020B0804020202020204" pitchFamily="34" charset="0"/>
          <a:ea typeface="ＭＳ Ｐゴシック" pitchFamily="34" charset="-128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9pPr>
    </p:titleStyle>
    <p:body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Font typeface="Arial" pitchFamily="34" charset="0"/>
        <a:defRPr sz="1400" kern="1200" baseline="0">
          <a:solidFill>
            <a:srgbClr val="FF6600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Font typeface="Arial" pitchFamily="34" charset="0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2pPr>
      <a:lvl3pPr marL="133350" indent="-133350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tx1"/>
        </a:buClr>
        <a:buFont typeface="Helvetica 75" panose="020B0804020202020204" pitchFamily="34" charset="0"/>
        <a:buChar char="−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3pPr>
      <a:lvl4pPr marL="271463" indent="-134938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tx1"/>
        </a:buClr>
        <a:buFont typeface="Helvetica 75" panose="020B0804020202020204" pitchFamily="34" charset="0"/>
        <a:buChar char="−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4pPr>
      <a:lvl5pPr marL="406400" indent="-134938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tx1"/>
        </a:buClr>
        <a:buFont typeface="Helvetica 75" panose="020B0804020202020204" pitchFamily="34" charset="0"/>
        <a:buChar char="−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339725" y="339724"/>
            <a:ext cx="8470900" cy="621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 dirty="0" smtClean="0"/>
              <a:t>Modifiez le style du titre</a:t>
            </a:r>
            <a:endParaRPr lang="en-GB" altLang="en-US" dirty="0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36550" y="1304385"/>
            <a:ext cx="8474075" cy="3162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en-US" dirty="0" smtClean="0"/>
              <a:t>Modifiez les styles du texte du masque</a:t>
            </a:r>
          </a:p>
          <a:p>
            <a:pPr lvl="1"/>
            <a:r>
              <a:rPr lang="fr-FR" altLang="en-US" dirty="0" smtClean="0"/>
              <a:t>Deuxième niveau</a:t>
            </a:r>
          </a:p>
          <a:p>
            <a:pPr lvl="2"/>
            <a:r>
              <a:rPr lang="fr-FR" altLang="en-US" dirty="0" smtClean="0"/>
              <a:t>Troisième niveau</a:t>
            </a:r>
          </a:p>
          <a:p>
            <a:pPr lvl="3"/>
            <a:r>
              <a:rPr lang="fr-FR" altLang="en-US" dirty="0" smtClean="0"/>
              <a:t>Quatrième niveau</a:t>
            </a:r>
          </a:p>
          <a:p>
            <a:pPr lvl="4"/>
            <a:r>
              <a:rPr lang="fr-FR" altLang="en-US" dirty="0" smtClean="0"/>
              <a:t>Cinquième niveau</a:t>
            </a:r>
            <a:endParaRPr lang="en-GB" altLang="en-US" dirty="0" smtClean="0"/>
          </a:p>
        </p:txBody>
      </p:sp>
      <p:sp>
        <p:nvSpPr>
          <p:cNvPr id="4" name="Text Placeholder 10"/>
          <p:cNvSpPr txBox="1">
            <a:spLocks/>
          </p:cNvSpPr>
          <p:nvPr/>
        </p:nvSpPr>
        <p:spPr>
          <a:xfrm>
            <a:off x="336550" y="4471988"/>
            <a:ext cx="275010" cy="334961"/>
          </a:xfrm>
          <a:prstGeom prst="rect">
            <a:avLst/>
          </a:prstGeom>
        </p:spPr>
        <p:txBody>
          <a:bodyPr wrap="square" lIns="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  <a:spcAft>
                <a:spcPts val="1200"/>
              </a:spcAft>
              <a:buClr>
                <a:srgbClr val="FFFFFF"/>
              </a:buClr>
              <a:defRPr/>
            </a:pPr>
            <a:fld id="{8702007A-2642-4DC4-A457-FD791426C840}" type="slidenum">
              <a:rPr lang="en-GB" sz="800">
                <a:solidFill>
                  <a:srgbClr val="000000"/>
                </a:solidFill>
                <a:latin typeface="Helvetica 75 Bold" panose="020B0804020202020204" pitchFamily="34" charset="0"/>
              </a:rPr>
              <a:pPr>
                <a:lnSpc>
                  <a:spcPct val="85000"/>
                </a:lnSpc>
                <a:spcAft>
                  <a:spcPts val="1200"/>
                </a:spcAft>
                <a:buClr>
                  <a:srgbClr val="FFFFFF"/>
                </a:buClr>
                <a:defRPr/>
              </a:pPr>
              <a:t>‹#›</a:t>
            </a:fld>
            <a:endParaRPr lang="en-GB" sz="800">
              <a:solidFill>
                <a:srgbClr val="000000"/>
              </a:solidFill>
              <a:latin typeface="Helvetica 75 Bold" panose="020B0804020202020204" pitchFamily="34" charset="0"/>
            </a:endParaRPr>
          </a:p>
        </p:txBody>
      </p:sp>
      <p:sp>
        <p:nvSpPr>
          <p:cNvPr id="5" name="Text Placeholder 10"/>
          <p:cNvSpPr txBox="1">
            <a:spLocks/>
          </p:cNvSpPr>
          <p:nvPr/>
        </p:nvSpPr>
        <p:spPr>
          <a:xfrm>
            <a:off x="656231" y="4467225"/>
            <a:ext cx="8151220" cy="339726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5000"/>
              </a:lnSpc>
              <a:spcAft>
                <a:spcPts val="1200"/>
              </a:spcAft>
              <a:buClr>
                <a:srgbClr val="FFFFFF"/>
              </a:buClr>
              <a:defRPr/>
            </a:pPr>
            <a:r>
              <a:rPr lang="en-GB" sz="800" dirty="0">
                <a:solidFill>
                  <a:srgbClr val="FF6600"/>
                </a:solidFill>
                <a:latin typeface="Helvetica 75 Bold" panose="020B0804020202020204" pitchFamily="34" charset="0"/>
              </a:rPr>
              <a:t>Orange </a:t>
            </a:r>
            <a:r>
              <a:rPr lang="en-GB" sz="800" dirty="0" smtClean="0">
                <a:solidFill>
                  <a:srgbClr val="FF6600"/>
                </a:solidFill>
                <a:latin typeface="Helvetica 75 Bold" panose="020B0804020202020204" pitchFamily="34" charset="0"/>
              </a:rPr>
              <a:t>–Ericsson Restricted</a:t>
            </a:r>
            <a:endParaRPr lang="en-GB" sz="800" dirty="0">
              <a:solidFill>
                <a:srgbClr val="FF6600"/>
              </a:solidFill>
              <a:latin typeface="Helvetica 75 Bold" panose="020B08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811414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</p:sldLayoutIdLst>
  <p:transition spd="med">
    <p:fade/>
  </p:transition>
  <p:timing>
    <p:tnLst>
      <p:par>
        <p:cTn id="1" dur="indefinite" restart="never" nodeType="tmRoot"/>
      </p:par>
    </p:tnLst>
  </p:timing>
  <p:hf hdr="0"/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ts val="0"/>
        </a:spcAft>
        <a:defRPr sz="2000" kern="1200">
          <a:solidFill>
            <a:srgbClr val="FF6600"/>
          </a:solidFill>
          <a:latin typeface="Helvetica 75 Bold" panose="020B0804020202020204" pitchFamily="34" charset="0"/>
          <a:ea typeface="ＭＳ Ｐゴシック" pitchFamily="34" charset="-128"/>
          <a:cs typeface="+mj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5pPr>
      <a:lvl6pPr marL="4572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6pPr>
      <a:lvl7pPr marL="9144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7pPr>
      <a:lvl8pPr marL="13716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8pPr>
      <a:lvl9pPr marL="1828800" algn="l" defTabSz="514350" rtl="0" eaLnBrk="1" fontAlgn="base" hangingPunct="1">
        <a:lnSpc>
          <a:spcPct val="90000"/>
        </a:lnSpc>
        <a:spcBef>
          <a:spcPct val="0"/>
        </a:spcBef>
        <a:spcAft>
          <a:spcPts val="1200"/>
        </a:spcAft>
        <a:defRPr sz="1600">
          <a:solidFill>
            <a:schemeClr val="tx2"/>
          </a:solidFill>
          <a:latin typeface="Helvetica 75" pitchFamily="34" charset="0"/>
          <a:ea typeface="ＭＳ Ｐゴシック" pitchFamily="34" charset="-128"/>
        </a:defRPr>
      </a:lvl9pPr>
    </p:titleStyle>
    <p:body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Font typeface="Arial" pitchFamily="34" charset="0"/>
        <a:defRPr sz="1400" kern="1200">
          <a:solidFill>
            <a:srgbClr val="FF6600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Font typeface="Arial" pitchFamily="34" charset="0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2pPr>
      <a:lvl3pPr marL="133350" indent="-133350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tx1"/>
        </a:buClr>
        <a:buFont typeface="Helvetica 75" panose="020B0804020202020204" pitchFamily="34" charset="0"/>
        <a:buChar char="−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3pPr>
      <a:lvl4pPr marL="271463" indent="-134938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tx1"/>
        </a:buClr>
        <a:buFont typeface="Helvetica 75" panose="020B0804020202020204" pitchFamily="34" charset="0"/>
        <a:buChar char="−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4pPr>
      <a:lvl5pPr marL="406400" indent="-134938" algn="l" defTabSz="514350" rtl="0" eaLnBrk="1" fontAlgn="base" hangingPunct="1">
        <a:lnSpc>
          <a:spcPct val="90000"/>
        </a:lnSpc>
        <a:spcBef>
          <a:spcPct val="0"/>
        </a:spcBef>
        <a:spcAft>
          <a:spcPts val="800"/>
        </a:spcAft>
        <a:buClr>
          <a:schemeClr val="tx1"/>
        </a:buClr>
        <a:buFont typeface="Helvetica 75" panose="020B0804020202020204" pitchFamily="34" charset="0"/>
        <a:buChar char="−"/>
        <a:defRPr sz="1400" kern="1200">
          <a:solidFill>
            <a:schemeClr val="tx1"/>
          </a:solidFill>
          <a:latin typeface="Helvetica 75 Bold" panose="020B0804020202020204" pitchFamily="34" charset="0"/>
          <a:ea typeface="ＭＳ Ｐゴシック" pitchFamily="34" charset="-128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1646675" y="1851670"/>
            <a:ext cx="5985666" cy="1395155"/>
          </a:xfrm>
          <a:noFill/>
        </p:spPr>
        <p:txBody>
          <a:bodyPr/>
          <a:lstStyle/>
          <a:p>
            <a:pPr>
              <a:lnSpc>
                <a:spcPct val="85000"/>
              </a:lnSpc>
              <a:spcAft>
                <a:spcPts val="0"/>
              </a:spcAft>
            </a:pPr>
            <a:r>
              <a:rPr lang="en-GB" sz="3200" dirty="0" smtClean="0">
                <a:solidFill>
                  <a:schemeClr val="accent1"/>
                </a:solidFill>
              </a:rPr>
              <a:t>Way Forward on Energy Efficiency in RAN</a:t>
            </a:r>
            <a:endParaRPr lang="en-GB" sz="3600" dirty="0" smtClean="0">
              <a:solidFill>
                <a:schemeClr val="accent1"/>
              </a:solidFill>
            </a:endParaRPr>
          </a:p>
          <a:p>
            <a:pPr lvl="1"/>
            <a:endParaRPr lang="en-GB" dirty="0" smtClean="0"/>
          </a:p>
          <a:p>
            <a:pPr lvl="1"/>
            <a:r>
              <a:rPr lang="en-GB" sz="1800" dirty="0" smtClean="0"/>
              <a:t>Source: Orange, </a:t>
            </a:r>
            <a:r>
              <a:rPr lang="en-GB" sz="1800" dirty="0" smtClean="0"/>
              <a:t>Ericsson, Huawei</a:t>
            </a:r>
            <a:r>
              <a:rPr lang="en-GB" sz="1800" dirty="0" smtClean="0"/>
              <a:t>, Nokia</a:t>
            </a:r>
            <a:r>
              <a:rPr lang="en-GB" sz="1800" dirty="0" smtClean="0"/>
              <a:t>, </a:t>
            </a:r>
            <a:r>
              <a:rPr lang="en-GB" sz="1800" dirty="0" smtClean="0"/>
              <a:t>ZTE</a:t>
            </a:r>
            <a:endParaRPr lang="en-GB" sz="1800" dirty="0"/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386535" y="276495"/>
            <a:ext cx="4680520" cy="1350150"/>
          </a:xfrm>
          <a:noFill/>
        </p:spPr>
        <p:txBody>
          <a:bodyPr/>
          <a:lstStyle/>
          <a:p>
            <a:pPr>
              <a:spcAft>
                <a:spcPts val="0"/>
              </a:spcAft>
            </a:pPr>
            <a:r>
              <a:rPr lang="en-GB" sz="2000" b="1" dirty="0">
                <a:solidFill>
                  <a:schemeClr val="accent1"/>
                </a:solidFill>
              </a:rPr>
              <a:t>3GPP TSG RAN meeting #</a:t>
            </a:r>
            <a:r>
              <a:rPr lang="en-GB" sz="2000" b="1" dirty="0" smtClean="0">
                <a:solidFill>
                  <a:schemeClr val="accent1"/>
                </a:solidFill>
              </a:rPr>
              <a:t>74</a:t>
            </a:r>
          </a:p>
          <a:p>
            <a:pPr>
              <a:spcAft>
                <a:spcPts val="0"/>
              </a:spcAft>
            </a:pPr>
            <a:r>
              <a:rPr lang="en-GB" sz="2000" b="1" dirty="0" smtClean="0">
                <a:solidFill>
                  <a:schemeClr val="accent1"/>
                </a:solidFill>
              </a:rPr>
              <a:t>Vienna</a:t>
            </a:r>
            <a:r>
              <a:rPr lang="en-GB" sz="2000" b="1" dirty="0">
                <a:solidFill>
                  <a:schemeClr val="accent1"/>
                </a:solidFill>
              </a:rPr>
              <a:t>, Austria, December 5 - 8, 2016</a:t>
            </a:r>
            <a:endParaRPr lang="fr-FR" sz="2000" dirty="0">
              <a:solidFill>
                <a:schemeClr val="accent1"/>
              </a:solidFill>
            </a:endParaRPr>
          </a:p>
          <a:p>
            <a:pPr>
              <a:lnSpc>
                <a:spcPct val="85000"/>
              </a:lnSpc>
            </a:pPr>
            <a:endParaRPr lang="en-GB" sz="2400" dirty="0" smtClean="0">
              <a:solidFill>
                <a:schemeClr val="accent1"/>
              </a:solidFill>
            </a:endParaRPr>
          </a:p>
          <a:p>
            <a:pPr lvl="1"/>
            <a:endParaRPr lang="en-GB" dirty="0"/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7272300" y="276495"/>
            <a:ext cx="1620180" cy="585065"/>
          </a:xfrm>
          <a:noFill/>
        </p:spPr>
        <p:txBody>
          <a:bodyPr/>
          <a:lstStyle/>
          <a:p>
            <a:pPr>
              <a:spcAft>
                <a:spcPts val="0"/>
              </a:spcAft>
            </a:pPr>
            <a:r>
              <a:rPr lang="fr-FR" sz="2000" b="1" dirty="0" smtClean="0">
                <a:solidFill>
                  <a:schemeClr val="accent1"/>
                </a:solidFill>
              </a:rPr>
              <a:t>RP-162539</a:t>
            </a:r>
            <a:endParaRPr lang="fr-FR" sz="2000" dirty="0">
              <a:solidFill>
                <a:schemeClr val="accent1"/>
              </a:solidFill>
            </a:endParaRPr>
          </a:p>
          <a:p>
            <a:pPr>
              <a:lnSpc>
                <a:spcPct val="85000"/>
              </a:lnSpc>
            </a:pPr>
            <a:endParaRPr lang="en-GB" sz="2400" dirty="0" smtClean="0">
              <a:solidFill>
                <a:schemeClr val="accent1"/>
              </a:solidFill>
            </a:endParaRP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423349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9134" y="106948"/>
            <a:ext cx="7818261" cy="394572"/>
          </a:xfrm>
        </p:spPr>
        <p:txBody>
          <a:bodyPr/>
          <a:lstStyle/>
          <a:p>
            <a:r>
              <a:rPr lang="en-US" sz="1800" dirty="0" smtClean="0">
                <a:solidFill>
                  <a:schemeClr val="bg2"/>
                </a:solidFill>
              </a:rPr>
              <a:t>Proposed Way Forward</a:t>
            </a:r>
            <a:endParaRPr lang="en-US" sz="1800" dirty="0">
              <a:solidFill>
                <a:schemeClr val="bg2"/>
              </a:solidFill>
            </a:endParaRPr>
          </a:p>
        </p:txBody>
      </p:sp>
      <p:sp>
        <p:nvSpPr>
          <p:cNvPr id="10" name="Espace réservé du contenu 3"/>
          <p:cNvSpPr>
            <a:spLocks noGrp="1"/>
          </p:cNvSpPr>
          <p:nvPr>
            <p:ph idx="10"/>
          </p:nvPr>
        </p:nvSpPr>
        <p:spPr>
          <a:xfrm>
            <a:off x="296525" y="411510"/>
            <a:ext cx="8730970" cy="4545505"/>
          </a:xfrm>
          <a:ln>
            <a:solidFill>
              <a:schemeClr val="accent1"/>
            </a:solidFill>
          </a:ln>
        </p:spPr>
        <p:txBody>
          <a:bodyPr lIns="72000" tIns="72000" rIns="36000" bIns="36000"/>
          <a:lstStyle/>
          <a:p>
            <a:pPr marL="171450" lvl="3" indent="-171450">
              <a:spcAft>
                <a:spcPts val="600"/>
              </a:spcAft>
              <a:buClrTx/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</a:rPr>
              <a:t>As presented in the motivation paper RP-162247, the 5G standards should allow </a:t>
            </a:r>
            <a:r>
              <a:rPr lang="en-US" sz="1600" dirty="0" smtClean="0"/>
              <a:t>flexibility</a:t>
            </a:r>
            <a:r>
              <a:rPr lang="en-US" sz="1600" dirty="0" smtClean="0">
                <a:solidFill>
                  <a:schemeClr val="tx1"/>
                </a:solidFill>
              </a:rPr>
              <a:t>, by studying </a:t>
            </a:r>
            <a:r>
              <a:rPr lang="en-US" sz="1600" dirty="0" smtClean="0"/>
              <a:t>mechanisms to increase energy efficiency.</a:t>
            </a:r>
          </a:p>
          <a:p>
            <a:pPr marL="0" lvl="3" indent="0">
              <a:spcAft>
                <a:spcPts val="600"/>
              </a:spcAft>
              <a:buClrTx/>
              <a:buNone/>
            </a:pPr>
            <a:endParaRPr lang="en-US" sz="1600" dirty="0" smtClean="0"/>
          </a:p>
          <a:p>
            <a:pPr marL="171450" lvl="3" indent="-171450">
              <a:spcAft>
                <a:spcPts val="600"/>
              </a:spcAft>
              <a:buClrTx/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bg2"/>
                </a:solidFill>
              </a:rPr>
              <a:t>Proposal</a:t>
            </a:r>
            <a:r>
              <a:rPr lang="en-US" sz="1600" b="1" dirty="0"/>
              <a:t>: NR Study should consider mechanisms to increase energy efficiency, e.g. including</a:t>
            </a:r>
            <a:r>
              <a:rPr lang="en-US" sz="1600" b="1" dirty="0" smtClean="0"/>
              <a:t>:</a:t>
            </a:r>
          </a:p>
          <a:p>
            <a:pPr marL="306387" lvl="4" indent="-171450">
              <a:spcAft>
                <a:spcPts val="600"/>
              </a:spcAft>
              <a:buClrTx/>
              <a:buFont typeface="Arial" panose="020B0604020202020204" pitchFamily="34" charset="0"/>
              <a:buChar char="•"/>
            </a:pPr>
            <a:r>
              <a:rPr lang="en-US" sz="1600" dirty="0" smtClean="0"/>
              <a:t>mechanisms allowing operator selection of the periodicity between signaling reference signals (e.g. synch channels) with consideration of impact on </a:t>
            </a:r>
            <a:r>
              <a:rPr lang="en-GB" sz="1600" dirty="0" smtClean="0"/>
              <a:t>both network performance and </a:t>
            </a:r>
            <a:r>
              <a:rPr lang="en-US" sz="1600" dirty="0" smtClean="0"/>
              <a:t>UE initial search and system selection</a:t>
            </a:r>
            <a:endParaRPr lang="fr-FR" sz="1600" dirty="0"/>
          </a:p>
          <a:p>
            <a:pPr marL="306387" lvl="4" indent="-171450">
              <a:spcAft>
                <a:spcPts val="600"/>
              </a:spcAft>
              <a:buClrTx/>
              <a:buFont typeface="Arial" panose="020B0604020202020204" pitchFamily="34" charset="0"/>
              <a:buChar char="•"/>
            </a:pPr>
            <a:r>
              <a:rPr lang="en-US" sz="1600" dirty="0" smtClean="0"/>
              <a:t>mechanisms </a:t>
            </a:r>
            <a:r>
              <a:rPr lang="en-US" sz="1600" dirty="0"/>
              <a:t>allowing automated selection of base station transmit power, </a:t>
            </a:r>
            <a:r>
              <a:rPr lang="en-US" sz="1600" dirty="0" err="1"/>
              <a:t>e;g</a:t>
            </a:r>
            <a:r>
              <a:rPr lang="en-US" sz="1600" dirty="0"/>
              <a:t>. through selection of number of active transmitters in a semi-static </a:t>
            </a:r>
            <a:r>
              <a:rPr lang="en-US" sz="1600" dirty="0" smtClean="0"/>
              <a:t>manner</a:t>
            </a:r>
            <a:endParaRPr lang="fr-FR" sz="1600" dirty="0"/>
          </a:p>
          <a:p>
            <a:pPr marL="306387" lvl="4" indent="-171450">
              <a:spcAft>
                <a:spcPts val="600"/>
              </a:spcAft>
              <a:buClrTx/>
              <a:buFont typeface="Arial" panose="020B0604020202020204" pitchFamily="34" charset="0"/>
              <a:buChar char="•"/>
            </a:pPr>
            <a:r>
              <a:rPr lang="en-US" sz="1600" dirty="0" smtClean="0"/>
              <a:t>mechanisms </a:t>
            </a:r>
            <a:r>
              <a:rPr lang="en-US" sz="1600" dirty="0"/>
              <a:t>allowing automated activation and deactivation of base stations, e.g. with UE techniques to wake-up inactive </a:t>
            </a:r>
            <a:r>
              <a:rPr lang="en-US" sz="1600" dirty="0" smtClean="0"/>
              <a:t>cells</a:t>
            </a:r>
          </a:p>
        </p:txBody>
      </p:sp>
    </p:spTree>
    <p:extLst>
      <p:ext uri="{BB962C8B-B14F-4D97-AF65-F5344CB8AC3E}">
        <p14:creationId xmlns:p14="http://schemas.microsoft.com/office/powerpoint/2010/main" val="237861162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60fd420e2f369681ff7d579defce549328791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range_presentationbasique">
  <a:themeElements>
    <a:clrScheme name="Orange Black">
      <a:dk1>
        <a:srgbClr val="FFFFFF"/>
      </a:dk1>
      <a:lt1>
        <a:srgbClr val="000000"/>
      </a:lt1>
      <a:dk2>
        <a:srgbClr val="FF6600"/>
      </a:dk2>
      <a:lt2>
        <a:srgbClr val="8E908F"/>
      </a:lt2>
      <a:accent1>
        <a:srgbClr val="FF6600"/>
      </a:accent1>
      <a:accent2>
        <a:srgbClr val="323232"/>
      </a:accent2>
      <a:accent3>
        <a:srgbClr val="5C5C5C"/>
      </a:accent3>
      <a:accent4>
        <a:srgbClr val="8E908F"/>
      </a:accent4>
      <a:accent5>
        <a:srgbClr val="ADADAD"/>
      </a:accent5>
      <a:accent6>
        <a:srgbClr val="CCCCCC"/>
      </a:accent6>
      <a:hlink>
        <a:srgbClr val="000000"/>
      </a:hlink>
      <a:folHlink>
        <a:srgbClr val="000000"/>
      </a:folHlink>
    </a:clrScheme>
    <a:fontScheme name="Orange">
      <a:majorFont>
        <a:latin typeface="Helvetica 75"/>
        <a:ea typeface=""/>
        <a:cs typeface=""/>
      </a:majorFont>
      <a:minorFont>
        <a:latin typeface="Helvetica 75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ange_PPTTemplate_v3.potx" id="{7EFB1CC4-B630-4DC5-B88F-B33ED10FA70B}" vid="{E661C32F-4836-4DD1-B604-E27281C607A6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mp_AvirerORA_template_EN_beta_v4">
  <a:themeElements>
    <a:clrScheme name="Orange Black">
      <a:dk1>
        <a:srgbClr val="FFFFFF"/>
      </a:dk1>
      <a:lt1>
        <a:srgbClr val="000000"/>
      </a:lt1>
      <a:dk2>
        <a:srgbClr val="FF6600"/>
      </a:dk2>
      <a:lt2>
        <a:srgbClr val="8E908F"/>
      </a:lt2>
      <a:accent1>
        <a:srgbClr val="FF6600"/>
      </a:accent1>
      <a:accent2>
        <a:srgbClr val="323232"/>
      </a:accent2>
      <a:accent3>
        <a:srgbClr val="5C5C5C"/>
      </a:accent3>
      <a:accent4>
        <a:srgbClr val="8E908F"/>
      </a:accent4>
      <a:accent5>
        <a:srgbClr val="ADADAD"/>
      </a:accent5>
      <a:accent6>
        <a:srgbClr val="CCCCCC"/>
      </a:accent6>
      <a:hlink>
        <a:srgbClr val="000000"/>
      </a:hlink>
      <a:folHlink>
        <a:srgbClr val="000000"/>
      </a:folHlink>
    </a:clrScheme>
    <a:fontScheme name="Orange">
      <a:majorFont>
        <a:latin typeface="Helvetica 75"/>
        <a:ea typeface=""/>
        <a:cs typeface=""/>
      </a:majorFont>
      <a:minorFont>
        <a:latin typeface="Helvetica 75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ange_PPTTemplate_v3.potx" id="{7EFB1CC4-B630-4DC5-B88F-B33ED10FA70B}" vid="{E661C32F-4836-4DD1-B604-E27281C607A6}"/>
    </a:ext>
  </a:extLst>
</a:theme>
</file>

<file path=ppt/theme/theme3.xml><?xml version="1.0" encoding="utf-8"?>
<a:theme xmlns:a="http://schemas.openxmlformats.org/drawingml/2006/main" name="ORA_template_FR">
  <a:themeElements>
    <a:clrScheme name="Orange Black">
      <a:dk1>
        <a:srgbClr val="FFFFFF"/>
      </a:dk1>
      <a:lt1>
        <a:srgbClr val="000000"/>
      </a:lt1>
      <a:dk2>
        <a:srgbClr val="FF6600"/>
      </a:dk2>
      <a:lt2>
        <a:srgbClr val="8E908F"/>
      </a:lt2>
      <a:accent1>
        <a:srgbClr val="FF6600"/>
      </a:accent1>
      <a:accent2>
        <a:srgbClr val="323232"/>
      </a:accent2>
      <a:accent3>
        <a:srgbClr val="5C5C5C"/>
      </a:accent3>
      <a:accent4>
        <a:srgbClr val="8E908F"/>
      </a:accent4>
      <a:accent5>
        <a:srgbClr val="ADADAD"/>
      </a:accent5>
      <a:accent6>
        <a:srgbClr val="CCCCCC"/>
      </a:accent6>
      <a:hlink>
        <a:srgbClr val="000000"/>
      </a:hlink>
      <a:folHlink>
        <a:srgbClr val="000000"/>
      </a:folHlink>
    </a:clrScheme>
    <a:fontScheme name="Orange">
      <a:majorFont>
        <a:latin typeface="Helvetica 75"/>
        <a:ea typeface=""/>
        <a:cs typeface=""/>
      </a:majorFont>
      <a:minorFont>
        <a:latin typeface="Helvetica 75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ange_PPTTemplate_v3.potx" id="{7EFB1CC4-B630-4DC5-B88F-B33ED10FA70B}" vid="{E661C32F-4836-4DD1-B604-E27281C607A6}"/>
    </a:ext>
  </a:extLst>
</a:theme>
</file>

<file path=ppt/theme/theme4.xml><?xml version="1.0" encoding="utf-8"?>
<a:theme xmlns:a="http://schemas.openxmlformats.org/drawingml/2006/main" name="1_orange_presentationbasique">
  <a:themeElements>
    <a:clrScheme name="Orange Black">
      <a:dk1>
        <a:srgbClr val="FFFFFF"/>
      </a:dk1>
      <a:lt1>
        <a:srgbClr val="000000"/>
      </a:lt1>
      <a:dk2>
        <a:srgbClr val="FF6600"/>
      </a:dk2>
      <a:lt2>
        <a:srgbClr val="8E908F"/>
      </a:lt2>
      <a:accent1>
        <a:srgbClr val="FF6600"/>
      </a:accent1>
      <a:accent2>
        <a:srgbClr val="323232"/>
      </a:accent2>
      <a:accent3>
        <a:srgbClr val="5C5C5C"/>
      </a:accent3>
      <a:accent4>
        <a:srgbClr val="8E908F"/>
      </a:accent4>
      <a:accent5>
        <a:srgbClr val="ADADAD"/>
      </a:accent5>
      <a:accent6>
        <a:srgbClr val="CCCCCC"/>
      </a:accent6>
      <a:hlink>
        <a:srgbClr val="000000"/>
      </a:hlink>
      <a:folHlink>
        <a:srgbClr val="000000"/>
      </a:folHlink>
    </a:clrScheme>
    <a:fontScheme name="Orange">
      <a:majorFont>
        <a:latin typeface="Helvetica 75"/>
        <a:ea typeface=""/>
        <a:cs typeface=""/>
      </a:majorFont>
      <a:minorFont>
        <a:latin typeface="Helvetica 75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ange_PPTTemplate_v3.potx" id="{7EFB1CC4-B630-4DC5-B88F-B33ED10FA70B}" vid="{E661C32F-4836-4DD1-B604-E27281C607A6}"/>
    </a:ext>
  </a:extLst>
</a:theme>
</file>

<file path=ppt/theme/theme5.xml><?xml version="1.0" encoding="utf-8"?>
<a:theme xmlns:a="http://schemas.openxmlformats.org/drawingml/2006/main" name="1_ORA_template_FR">
  <a:themeElements>
    <a:clrScheme name="Orange Black">
      <a:dk1>
        <a:srgbClr val="FFFFFF"/>
      </a:dk1>
      <a:lt1>
        <a:srgbClr val="000000"/>
      </a:lt1>
      <a:dk2>
        <a:srgbClr val="FF6600"/>
      </a:dk2>
      <a:lt2>
        <a:srgbClr val="8E908F"/>
      </a:lt2>
      <a:accent1>
        <a:srgbClr val="FF6600"/>
      </a:accent1>
      <a:accent2>
        <a:srgbClr val="323232"/>
      </a:accent2>
      <a:accent3>
        <a:srgbClr val="5C5C5C"/>
      </a:accent3>
      <a:accent4>
        <a:srgbClr val="8E908F"/>
      </a:accent4>
      <a:accent5>
        <a:srgbClr val="ADADAD"/>
      </a:accent5>
      <a:accent6>
        <a:srgbClr val="CCCCCC"/>
      </a:accent6>
      <a:hlink>
        <a:srgbClr val="000000"/>
      </a:hlink>
      <a:folHlink>
        <a:srgbClr val="000000"/>
      </a:folHlink>
    </a:clrScheme>
    <a:fontScheme name="Orange">
      <a:majorFont>
        <a:latin typeface="Helvetica 75"/>
        <a:ea typeface=""/>
        <a:cs typeface=""/>
      </a:majorFont>
      <a:minorFont>
        <a:latin typeface="Helvetica 75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ange_PPTTemplate_v3.potx" id="{7EFB1CC4-B630-4DC5-B88F-B33ED10FA70B}" vid="{E661C32F-4836-4DD1-B604-E27281C607A6}"/>
    </a:ext>
  </a:extLst>
</a:theme>
</file>

<file path=ppt/theme/theme6.xml><?xml version="1.0" encoding="utf-8"?>
<a:theme xmlns:a="http://schemas.openxmlformats.org/drawingml/2006/main" name="2_orange_presentationbasique">
  <a:themeElements>
    <a:clrScheme name="Orange Black">
      <a:dk1>
        <a:srgbClr val="FFFFFF"/>
      </a:dk1>
      <a:lt1>
        <a:srgbClr val="000000"/>
      </a:lt1>
      <a:dk2>
        <a:srgbClr val="FF6600"/>
      </a:dk2>
      <a:lt2>
        <a:srgbClr val="8E908F"/>
      </a:lt2>
      <a:accent1>
        <a:srgbClr val="FF6600"/>
      </a:accent1>
      <a:accent2>
        <a:srgbClr val="323232"/>
      </a:accent2>
      <a:accent3>
        <a:srgbClr val="5C5C5C"/>
      </a:accent3>
      <a:accent4>
        <a:srgbClr val="8E908F"/>
      </a:accent4>
      <a:accent5>
        <a:srgbClr val="ADADAD"/>
      </a:accent5>
      <a:accent6>
        <a:srgbClr val="CCCCCC"/>
      </a:accent6>
      <a:hlink>
        <a:srgbClr val="000000"/>
      </a:hlink>
      <a:folHlink>
        <a:srgbClr val="000000"/>
      </a:folHlink>
    </a:clrScheme>
    <a:fontScheme name="Orange">
      <a:majorFont>
        <a:latin typeface="Helvetica 75"/>
        <a:ea typeface=""/>
        <a:cs typeface=""/>
      </a:majorFont>
      <a:minorFont>
        <a:latin typeface="Helvetica 75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ange_PPTTemplate_v3.potx" id="{7EFB1CC4-B630-4DC5-B88F-B33ED10FA70B}" vid="{E661C32F-4836-4DD1-B604-E27281C607A6}"/>
    </a:ext>
  </a:extLst>
</a:theme>
</file>

<file path=ppt/theme/theme7.xml><?xml version="1.0" encoding="utf-8"?>
<a:theme xmlns:a="http://schemas.openxmlformats.org/drawingml/2006/main" name="3_orange_presentationbasique">
  <a:themeElements>
    <a:clrScheme name="Orange Black">
      <a:dk1>
        <a:srgbClr val="FFFFFF"/>
      </a:dk1>
      <a:lt1>
        <a:srgbClr val="000000"/>
      </a:lt1>
      <a:dk2>
        <a:srgbClr val="FF6600"/>
      </a:dk2>
      <a:lt2>
        <a:srgbClr val="8E908F"/>
      </a:lt2>
      <a:accent1>
        <a:srgbClr val="FF6600"/>
      </a:accent1>
      <a:accent2>
        <a:srgbClr val="323232"/>
      </a:accent2>
      <a:accent3>
        <a:srgbClr val="5C5C5C"/>
      </a:accent3>
      <a:accent4>
        <a:srgbClr val="8E908F"/>
      </a:accent4>
      <a:accent5>
        <a:srgbClr val="ADADAD"/>
      </a:accent5>
      <a:accent6>
        <a:srgbClr val="CCCCCC"/>
      </a:accent6>
      <a:hlink>
        <a:srgbClr val="000000"/>
      </a:hlink>
      <a:folHlink>
        <a:srgbClr val="000000"/>
      </a:folHlink>
    </a:clrScheme>
    <a:fontScheme name="Orange">
      <a:majorFont>
        <a:latin typeface="Helvetica 75"/>
        <a:ea typeface=""/>
        <a:cs typeface=""/>
      </a:majorFont>
      <a:minorFont>
        <a:latin typeface="Helvetica 75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ange_PPTTemplate_v3.potx" id="{7EFB1CC4-B630-4DC5-B88F-B33ED10FA70B}" vid="{E661C32F-4836-4DD1-B604-E27281C607A6}"/>
    </a:ext>
  </a:extLst>
</a:theme>
</file>

<file path=ppt/theme/theme8.xml><?xml version="1.0" encoding="utf-8"?>
<a:theme xmlns:a="http://schemas.openxmlformats.org/drawingml/2006/main" name="english_powerpoint_template">
  <a:themeElements>
    <a:clrScheme name="Orange Black">
      <a:dk1>
        <a:srgbClr val="FFFFFF"/>
      </a:dk1>
      <a:lt1>
        <a:srgbClr val="000000"/>
      </a:lt1>
      <a:dk2>
        <a:srgbClr val="FF6600"/>
      </a:dk2>
      <a:lt2>
        <a:srgbClr val="8E908F"/>
      </a:lt2>
      <a:accent1>
        <a:srgbClr val="FF6600"/>
      </a:accent1>
      <a:accent2>
        <a:srgbClr val="323232"/>
      </a:accent2>
      <a:accent3>
        <a:srgbClr val="5C5C5C"/>
      </a:accent3>
      <a:accent4>
        <a:srgbClr val="8E908F"/>
      </a:accent4>
      <a:accent5>
        <a:srgbClr val="ADADAD"/>
      </a:accent5>
      <a:accent6>
        <a:srgbClr val="CCCCCC"/>
      </a:accent6>
      <a:hlink>
        <a:srgbClr val="000000"/>
      </a:hlink>
      <a:folHlink>
        <a:srgbClr val="000000"/>
      </a:folHlink>
    </a:clrScheme>
    <a:fontScheme name="Orange">
      <a:majorFont>
        <a:latin typeface="Helvetica 75"/>
        <a:ea typeface=""/>
        <a:cs typeface=""/>
      </a:majorFont>
      <a:minorFont>
        <a:latin typeface="Helvetica 75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ange_PPTTemplate_v3.potx" id="{7EFB1CC4-B630-4DC5-B88F-B33ED10FA70B}" vid="{E661C32F-4836-4DD1-B604-E27281C607A6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3689F6A969AB449B11794B473A2EDAB" ma:contentTypeVersion="1" ma:contentTypeDescription="Create a new document." ma:contentTypeScope="" ma:versionID="e645475f141bcda14d76ce5541711127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a447206dab0015f8b9f8924535193e8c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7AE0209-98BA-443B-8408-D9A9F49D5C21}">
  <ds:schemaRefs>
    <ds:schemaRef ds:uri="http://schemas.microsoft.com/office/infopath/2007/PartnerControls"/>
    <ds:schemaRef ds:uri="http://purl.org/dc/dcmitype/"/>
    <ds:schemaRef ds:uri="http://schemas.microsoft.com/sharepoint/v3"/>
    <ds:schemaRef ds:uri="http://www.w3.org/XML/1998/namespace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EA2BA239-254C-4FF0-BD1B-9E4DB634EF8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300BB69-EC0F-4FA1-B9CC-048B37FEC74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orange_presentationbasique</Template>
  <TotalTime>13806</TotalTime>
  <Words>151</Words>
  <Application>Microsoft Office PowerPoint</Application>
  <PresentationFormat>On-screen Show (16:9)</PresentationFormat>
  <Paragraphs>13</Paragraphs>
  <Slides>2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8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1" baseType="lpstr">
      <vt:lpstr>orange_presentationbasique</vt:lpstr>
      <vt:lpstr>1_tmp_AvirerORA_template_EN_beta_v4</vt:lpstr>
      <vt:lpstr>ORA_template_FR</vt:lpstr>
      <vt:lpstr>1_orange_presentationbasique</vt:lpstr>
      <vt:lpstr>1_ORA_template_FR</vt:lpstr>
      <vt:lpstr>2_orange_presentationbasique</vt:lpstr>
      <vt:lpstr>3_orange_presentationbasique</vt:lpstr>
      <vt:lpstr>english_powerpoint_template</vt:lpstr>
      <vt:lpstr>think-cell Slide</vt:lpstr>
      <vt:lpstr>PowerPoint Presentation</vt:lpstr>
      <vt:lpstr>Proposed Way Forward</vt:lpstr>
    </vt:vector>
  </TitlesOfParts>
  <Company>ORANGE FT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CAUVIN Arnaud</dc:creator>
  <cp:lastModifiedBy>GRAVES Benoit IMT/OLN</cp:lastModifiedBy>
  <cp:revision>717</cp:revision>
  <cp:lastPrinted>2016-02-12T17:58:57Z</cp:lastPrinted>
  <dcterms:created xsi:type="dcterms:W3CDTF">2015-10-07T14:17:55Z</dcterms:created>
  <dcterms:modified xsi:type="dcterms:W3CDTF">2016-12-08T07:43:11Z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0x010100A3689F6A969AB449B11794B473A2EDAB</vt:lpwstr>
  </property>
</Properties>
</file>