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B5B9-D35D-4CAE-9F59-BCEAD68A654B}" type="datetimeFigureOut">
              <a:rPr lang="zh-CN" altLang="en-US" smtClean="0"/>
              <a:pPr/>
              <a:t>2016/12/6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77916-F1C2-4D7D-B683-680FC2F984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approval of UDC SI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3645024"/>
            <a:ext cx="6656784" cy="1993776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Qualcomm </a:t>
            </a:r>
            <a:r>
              <a:rPr lang="en-US" altLang="zh-CN" dirty="0" smtClean="0"/>
              <a:t>Incorporated, </a:t>
            </a:r>
            <a:r>
              <a:rPr lang="en-GB" altLang="zh-CN" dirty="0" smtClean="0"/>
              <a:t>Alcatel-Lucent Shanghai Bell</a:t>
            </a:r>
            <a:r>
              <a:rPr lang="en-US" altLang="zh-CN" dirty="0" smtClean="0"/>
              <a:t>, </a:t>
            </a:r>
            <a:r>
              <a:rPr lang="en-US" altLang="zh-CN" dirty="0" smtClean="0"/>
              <a:t>APT, Broadcom</a:t>
            </a:r>
            <a:r>
              <a:rPr lang="en-US" altLang="zh-CN" dirty="0" smtClean="0"/>
              <a:t>, CATR, China Telecom</a:t>
            </a:r>
            <a:r>
              <a:rPr lang="en-US" altLang="zh-CN" dirty="0" smtClean="0"/>
              <a:t>, China Unicom, </a:t>
            </a:r>
            <a:r>
              <a:rPr lang="en-US" altLang="zh-CN" dirty="0" smtClean="0"/>
              <a:t>CHTTL, </a:t>
            </a:r>
            <a:r>
              <a:rPr lang="en-US" altLang="zh-CN" dirty="0" smtClean="0"/>
              <a:t>CMCC, </a:t>
            </a:r>
            <a:r>
              <a:rPr lang="en-US" altLang="zh-CN" dirty="0" err="1" smtClean="0"/>
              <a:t>Coolpad</a:t>
            </a:r>
            <a:r>
              <a:rPr lang="en-US" altLang="zh-CN" dirty="0" smtClean="0"/>
              <a:t>, </a:t>
            </a:r>
            <a:r>
              <a:rPr lang="en-US" altLang="zh-CN" dirty="0" smtClean="0"/>
              <a:t>Ericsson, 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Intel, ITRI,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, MTI, </a:t>
            </a:r>
            <a:r>
              <a:rPr lang="en-US" altLang="zh-CN" dirty="0" smtClean="0"/>
              <a:t>Nokia, OPPO, </a:t>
            </a:r>
            <a:r>
              <a:rPr lang="en-US" altLang="zh-CN" dirty="0" err="1" smtClean="0"/>
              <a:t>Potevio</a:t>
            </a:r>
            <a:r>
              <a:rPr lang="en-US" altLang="zh-CN" dirty="0" smtClean="0"/>
              <a:t>, </a:t>
            </a:r>
            <a:r>
              <a:rPr lang="en-US" altLang="zh-CN" dirty="0" smtClean="0"/>
              <a:t>Sharp, </a:t>
            </a:r>
            <a:r>
              <a:rPr lang="en-US" altLang="zh-CN" dirty="0" smtClean="0"/>
              <a:t>Softbank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Spreadtrum</a:t>
            </a:r>
            <a:r>
              <a:rPr lang="en-US" altLang="zh-CN" dirty="0" smtClean="0"/>
              <a:t>, Vivo, </a:t>
            </a:r>
            <a:r>
              <a:rPr lang="en-US" altLang="zh-CN" dirty="0" err="1" smtClean="0"/>
              <a:t>Xiaomi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, </a:t>
            </a:r>
            <a:r>
              <a:rPr lang="en-US" altLang="zh-CN" dirty="0" smtClean="0"/>
              <a:t>ZTE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948264" y="274638"/>
            <a:ext cx="1738536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400" dirty="0" smtClean="0">
                <a:latin typeface="+mj-lt"/>
                <a:ea typeface="+mj-ea"/>
                <a:cs typeface="+mj-cs"/>
              </a:rPr>
              <a:t>RP-162509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UDC SID </a:t>
            </a:r>
            <a:r>
              <a:rPr lang="en-US" altLang="zh-CN" dirty="0" smtClean="0"/>
              <a:t>has </a:t>
            </a:r>
            <a:r>
              <a:rPr lang="en-US" altLang="zh-CN" dirty="0" smtClean="0"/>
              <a:t>been discussed for </a:t>
            </a:r>
            <a:r>
              <a:rPr lang="en-US" altLang="zh-CN" dirty="0" smtClean="0">
                <a:solidFill>
                  <a:srgbClr val="FF0000"/>
                </a:solidFill>
              </a:rPr>
              <a:t>4 </a:t>
            </a:r>
            <a:r>
              <a:rPr lang="en-US" altLang="zh-CN" dirty="0" smtClean="0"/>
              <a:t>plenary meetings.</a:t>
            </a:r>
          </a:p>
          <a:p>
            <a:r>
              <a:rPr lang="en-US" altLang="zh-CN" dirty="0" smtClean="0"/>
              <a:t>UDC SID scope is </a:t>
            </a:r>
            <a:r>
              <a:rPr lang="en-US" altLang="zh-CN" dirty="0" smtClean="0">
                <a:solidFill>
                  <a:srgbClr val="FF0000"/>
                </a:solidFill>
              </a:rPr>
              <a:t>stable</a:t>
            </a:r>
            <a:r>
              <a:rPr lang="en-US" altLang="zh-CN" dirty="0" smtClean="0"/>
              <a:t> and </a:t>
            </a:r>
            <a:r>
              <a:rPr lang="en-US" altLang="zh-CN" dirty="0" smtClean="0">
                <a:solidFill>
                  <a:srgbClr val="FF0000"/>
                </a:solidFill>
              </a:rPr>
              <a:t>31</a:t>
            </a:r>
            <a:r>
              <a:rPr lang="en-US" altLang="zh-CN" dirty="0" smtClean="0"/>
              <a:t> companies support the study item (3 more supporting companies are not included in the current SID yet).</a:t>
            </a:r>
          </a:p>
          <a:p>
            <a:r>
              <a:rPr lang="en-US" altLang="zh-CN" dirty="0" smtClean="0"/>
              <a:t>The requirement is from real network and operators </a:t>
            </a:r>
            <a:r>
              <a:rPr lang="en-US" altLang="zh-CN" dirty="0" smtClean="0">
                <a:solidFill>
                  <a:srgbClr val="FF0000"/>
                </a:solidFill>
              </a:rPr>
              <a:t>have strong requirements </a:t>
            </a:r>
            <a:r>
              <a:rPr lang="en-US" altLang="zh-CN" dirty="0" smtClean="0"/>
              <a:t>to specify UDC as early as possible.</a:t>
            </a:r>
          </a:p>
          <a:p>
            <a:r>
              <a:rPr lang="en-US" altLang="zh-CN" dirty="0" smtClean="0"/>
              <a:t>UDC solutions should be identified ASAP to ensure the UDC WI being completed in Rel-15.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Approve UDC SID in RAN#74 meeting.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Proposed work plan: </a:t>
            </a:r>
          </a:p>
          <a:p>
            <a:pPr lvl="1"/>
            <a:r>
              <a:rPr lang="en-US" altLang="zh-CN" dirty="0" smtClean="0"/>
              <a:t>SI starts with RAN2 official email discussion after RAN2#97 on simulation scenarios and assumptions;</a:t>
            </a:r>
          </a:p>
          <a:p>
            <a:pPr lvl="1"/>
            <a:r>
              <a:rPr lang="en-US" altLang="zh-CN" dirty="0" smtClean="0"/>
              <a:t>TU allocation for online discussion from RAN2#97bis.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4852</TotalTime>
  <Words>174</Words>
  <Application>Microsoft Office PowerPoint</Application>
  <PresentationFormat>全屏显示(4:3)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approval of UDC SI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UDC SI TU and work plan</dc:title>
  <dc:creator>CATT</dc:creator>
  <cp:lastModifiedBy>CATT</cp:lastModifiedBy>
  <cp:revision>110</cp:revision>
  <dcterms:created xsi:type="dcterms:W3CDTF">2016-09-20T19:04:31Z</dcterms:created>
  <dcterms:modified xsi:type="dcterms:W3CDTF">2016-12-07T08:34:27Z</dcterms:modified>
</cp:coreProperties>
</file>