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33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pPr/>
              <a:t>2016/12/7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</a:t>
            </a:r>
            <a:r>
              <a:rPr kumimoji="1" lang="en-US" altLang="ja-JP" dirty="0" smtClean="0"/>
              <a:t>of offline discussion on progress of R14 LTE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/>
              <a:t>LG Electronics, Huawei, CATT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#74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RP-162505</a:t>
            </a:r>
          </a:p>
          <a:p>
            <a:r>
              <a:rPr lang="en-US" altLang="ko-KR" b="1" dirty="0" smtClean="0">
                <a:latin typeface="Calibri" pitchFamily="34" charset="0"/>
              </a:rPr>
              <a:t>Vienna</a:t>
            </a:r>
            <a:r>
              <a:rPr lang="en-US" altLang="ko-KR" b="1" dirty="0">
                <a:latin typeface="Calibri" pitchFamily="34" charset="0"/>
              </a:rPr>
              <a:t>, Austria, December 5 - 8, 2016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90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10.4.14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for RAN2 progress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sz="2400" dirty="0"/>
              <a:t>Additional </a:t>
            </a:r>
            <a:r>
              <a:rPr lang="en-US" altLang="ja-JP" sz="2400" dirty="0" smtClean="0"/>
              <a:t>[2] </a:t>
            </a:r>
            <a:r>
              <a:rPr lang="en-US" altLang="ja-JP" sz="2400" dirty="0"/>
              <a:t>TUs are allocated for RAN2#97, i.e. </a:t>
            </a:r>
            <a:r>
              <a:rPr lang="en-US" altLang="ja-JP" sz="2400" dirty="0" smtClean="0"/>
              <a:t>[4] </a:t>
            </a:r>
            <a:r>
              <a:rPr lang="en-US" altLang="ja-JP" sz="2400" dirty="0"/>
              <a:t>TUs </a:t>
            </a:r>
            <a:r>
              <a:rPr lang="en-US" altLang="ja-JP" sz="2400" dirty="0" smtClean="0"/>
              <a:t>are allocated in </a:t>
            </a:r>
            <a:r>
              <a:rPr lang="en-US" altLang="ja-JP" sz="2400" dirty="0"/>
              <a:t>total</a:t>
            </a:r>
            <a:r>
              <a:rPr lang="en-US" altLang="ja-JP" sz="2400" dirty="0" smtClean="0"/>
              <a:t>.</a:t>
            </a:r>
            <a:br>
              <a:rPr lang="en-US" altLang="ja-JP" sz="2400" dirty="0" smtClean="0"/>
            </a:br>
            <a:r>
              <a:rPr lang="en-US" altLang="ja-JP" sz="2400" dirty="0" smtClean="0"/>
              <a:t> The exact TU is discussed together with other </a:t>
            </a:r>
            <a:r>
              <a:rPr lang="en-US" altLang="ja-JP" sz="2400" dirty="0" err="1" smtClean="0"/>
              <a:t>Wis</a:t>
            </a:r>
            <a:r>
              <a:rPr lang="en-US" altLang="ja-JP" sz="2400" dirty="0" smtClean="0"/>
              <a:t> in RAN2.</a:t>
            </a:r>
            <a:endParaRPr lang="en-US" altLang="ja-JP" sz="2400" dirty="0"/>
          </a:p>
          <a:p>
            <a:r>
              <a:rPr lang="en-US" altLang="ja-JP" sz="2400" dirty="0" smtClean="0"/>
              <a:t>Two RAN2 conference calls are arranged on January 2017 to </a:t>
            </a:r>
            <a:r>
              <a:rPr lang="en-US" altLang="ja-JP" sz="2400" dirty="0"/>
              <a:t>make </a:t>
            </a:r>
            <a:r>
              <a:rPr lang="en-US" altLang="ja-JP" sz="2400" dirty="0" smtClean="0"/>
              <a:t>progress</a:t>
            </a:r>
          </a:p>
          <a:p>
            <a:pPr lvl="1"/>
            <a:r>
              <a:rPr lang="en-US" altLang="ja-JP" sz="2000" dirty="0" smtClean="0"/>
              <a:t> Consider the current RAN2 </a:t>
            </a:r>
            <a:r>
              <a:rPr lang="en-US" altLang="ja-JP" sz="2000" dirty="0"/>
              <a:t>email </a:t>
            </a:r>
            <a:r>
              <a:rPr lang="en-US" altLang="ja-JP" sz="2000" dirty="0" smtClean="0"/>
              <a:t>threads. But, agenda will be announced by RAN2 vice-chair.</a:t>
            </a:r>
          </a:p>
          <a:p>
            <a:pPr lvl="1"/>
            <a:r>
              <a:rPr lang="en-US" altLang="ja-JP" sz="2000" dirty="0" smtClean="0"/>
              <a:t>The dates of conference calls are 11th and 23rd of Jan in CET. 3 pm is considered, but, the exact starting time is arranged by Diana.</a:t>
            </a:r>
          </a:p>
          <a:p>
            <a:pPr lvl="1"/>
            <a:r>
              <a:rPr lang="en-US" altLang="ja-JP" sz="2000" dirty="0" smtClean="0"/>
              <a:t>Deadline of the current email discussion will move to a date before this conference call. The exact deadline will be announced by RAN2 vice-chair</a:t>
            </a:r>
          </a:p>
          <a:p>
            <a:pPr lvl="1"/>
            <a:r>
              <a:rPr lang="en-US" altLang="ja-JP" sz="2000" dirty="0" smtClean="0"/>
              <a:t>FFS whether it is official on the website</a:t>
            </a:r>
          </a:p>
        </p:txBody>
      </p: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for RAN2 progress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dirty="0"/>
              <a:t>No further enhancement </a:t>
            </a:r>
            <a:r>
              <a:rPr lang="en-US" altLang="ko-KR" dirty="0" smtClean="0"/>
              <a:t>to</a:t>
            </a:r>
            <a:r>
              <a:rPr lang="en-GB" altLang="ko-KR" dirty="0" smtClean="0"/>
              <a:t> </a:t>
            </a:r>
            <a:r>
              <a:rPr lang="en-GB" altLang="ko-KR" dirty="0"/>
              <a:t>SC-PTM </a:t>
            </a:r>
            <a:r>
              <a:rPr lang="en-GB" altLang="ko-KR" dirty="0" smtClean="0"/>
              <a:t>and </a:t>
            </a:r>
            <a:r>
              <a:rPr lang="en-GB" altLang="ko-KR" dirty="0"/>
              <a:t>MBSFN is considered in RAN2, apart from what RAN2 has agreed for SC-PTM and MBSFN until RAN2#96.</a:t>
            </a:r>
            <a:endParaRPr lang="ko-KR" altLang="ko-KR" sz="2400" dirty="0"/>
          </a:p>
          <a:p>
            <a:pPr lvl="0" latinLnBrk="1"/>
            <a:r>
              <a:rPr lang="en-GB" altLang="ko-KR" dirty="0"/>
              <a:t>A lower priority is additionally given to the following objective from RAN2 perspective:</a:t>
            </a:r>
            <a:endParaRPr lang="ko-KR" altLang="ko-KR" sz="2400" dirty="0"/>
          </a:p>
          <a:p>
            <a:pPr lvl="1" latinLnBrk="1"/>
            <a:r>
              <a:rPr lang="en-GB" altLang="ko-KR" dirty="0"/>
              <a:t>Objective 5 (path switching between </a:t>
            </a:r>
            <a:r>
              <a:rPr lang="en-GB" altLang="ko-KR" dirty="0" err="1"/>
              <a:t>Uu</a:t>
            </a:r>
            <a:r>
              <a:rPr lang="en-GB" altLang="ko-KR" dirty="0"/>
              <a:t> and PC5</a:t>
            </a:r>
            <a:r>
              <a:rPr lang="en-GB" altLang="ko-KR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95022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for RAN4 progress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Two RAN4 conference calls are arranged on January 2017 to make progress</a:t>
            </a:r>
          </a:p>
          <a:p>
            <a:pPr lvl="1"/>
            <a:r>
              <a:rPr lang="en-US" altLang="ja-JP" sz="2000" dirty="0" smtClean="0"/>
              <a:t>Agenda will be announced by RAN4 chair.</a:t>
            </a:r>
          </a:p>
          <a:p>
            <a:pPr lvl="1"/>
            <a:r>
              <a:rPr lang="en-US" altLang="ja-JP" sz="2000" dirty="0" smtClean="0"/>
              <a:t>The dates of conference calls are 11th and 23rd of Jan in CET. 3 pm is considered, but, the exact starting time is arranged by ran4 chair.</a:t>
            </a:r>
          </a:p>
          <a:p>
            <a:pPr lvl="1"/>
            <a:r>
              <a:rPr lang="en-US" altLang="ja-JP" sz="2000" dirty="0" smtClean="0"/>
              <a:t>The first conference call on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is for RF part.</a:t>
            </a:r>
          </a:p>
          <a:p>
            <a:pPr lvl="1"/>
            <a:r>
              <a:rPr lang="en-US" altLang="ja-JP" sz="2000" dirty="0" smtClean="0"/>
              <a:t>The second conference call on 23</a:t>
            </a:r>
            <a:r>
              <a:rPr lang="en-US" altLang="ja-JP" sz="2000" baseline="30000" dirty="0" smtClean="0"/>
              <a:t>rd</a:t>
            </a:r>
            <a:r>
              <a:rPr lang="en-US" altLang="ja-JP" sz="2000" dirty="0" smtClean="0"/>
              <a:t> is for RRM part.</a:t>
            </a:r>
          </a:p>
          <a:p>
            <a:pPr lvl="1"/>
            <a:r>
              <a:rPr lang="en-US" altLang="ja-JP" sz="2000" dirty="0" smtClean="0"/>
              <a:t>FFS whether it is official on the website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Additional 1 TU is allocated for each of RF part and RRM part.</a:t>
            </a:r>
          </a:p>
        </p:txBody>
      </p:sp>
    </p:spTree>
    <p:extLst>
      <p:ext uri="{BB962C8B-B14F-4D97-AF65-F5344CB8AC3E}">
        <p14:creationId xmlns:p14="http://schemas.microsoft.com/office/powerpoint/2010/main" val="1690365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209</Words>
  <Application>Microsoft Office PowerPoint</Application>
  <PresentationFormat>화면 슬라이드 쇼(4:3)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ＭＳ Ｐゴシック</vt:lpstr>
      <vt:lpstr>맑은 고딕</vt:lpstr>
      <vt:lpstr>Arial</vt:lpstr>
      <vt:lpstr>Calibri</vt:lpstr>
      <vt:lpstr>Office ​​テーマ</vt:lpstr>
      <vt:lpstr>Summary of offline discussion on progress of R14 LTE V2X</vt:lpstr>
      <vt:lpstr>Proposals for RAN2 progress (1/2)</vt:lpstr>
      <vt:lpstr>Proposals for RAN2 progress (2/2)</vt:lpstr>
      <vt:lpstr>Proposals for RAN4 progress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LEE Young Dae/Advanced Communication Standard Team(youngdae.lee@lge.com)</cp:lastModifiedBy>
  <cp:revision>54</cp:revision>
  <dcterms:created xsi:type="dcterms:W3CDTF">2016-10-06T11:44:35Z</dcterms:created>
  <dcterms:modified xsi:type="dcterms:W3CDTF">2016-12-07T17:40:51Z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1481103273</vt:lpwstr>
  </property>
</Properties>
</file>