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9" r:id="rId3"/>
    <p:sldId id="27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43BF4-D946-48A6-880D-4D8EBD693F8E}" type="datetimeFigureOut">
              <a:rPr lang="zh-CN" altLang="en-US" smtClean="0"/>
              <a:t>2016/12/5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62567-2CE2-43FB-BCC4-36AA2C263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0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628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2374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368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1212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8897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2483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9560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4296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91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187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60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10510-2C5F-4C92-BB81-810DD0209B81}" type="datetimeFigureOut">
              <a:rPr kumimoji="1" lang="ja-JP" altLang="en-US" smtClean="0"/>
              <a:pPr/>
              <a:t>2016/12/5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7269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46647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Proposals on NR SI/WI Continuation</a:t>
            </a:r>
            <a:endParaRPr kumimoji="1" lang="ja-JP" altLang="en-US" dirty="0"/>
          </a:p>
        </p:txBody>
      </p:sp>
      <p:sp>
        <p:nvSpPr>
          <p:cNvPr id="3" name="TextBox 4"/>
          <p:cNvSpPr txBox="1"/>
          <p:nvPr/>
        </p:nvSpPr>
        <p:spPr>
          <a:xfrm>
            <a:off x="179512" y="116632"/>
            <a:ext cx="8763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 RAN Meeting #</a:t>
            </a:r>
            <a:r>
              <a:rPr lang="en-GB" altLang="ja-JP" b="1" dirty="0" smtClean="0"/>
              <a:t>74	</a:t>
            </a:r>
            <a:r>
              <a:rPr lang="en-GB" altLang="ja-JP" b="1" i="1" dirty="0" smtClean="0"/>
              <a:t>					</a:t>
            </a:r>
            <a:r>
              <a:rPr lang="en-GB" altLang="ja-JP" b="1" dirty="0" smtClean="0"/>
              <a:t>RP-162492</a:t>
            </a:r>
            <a:endParaRPr lang="ja-JP" altLang="ja-JP" dirty="0"/>
          </a:p>
          <a:p>
            <a:pPr hangingPunct="0"/>
            <a:r>
              <a:rPr lang="en-GB" altLang="ja-JP" b="1" dirty="0"/>
              <a:t>Vienna, Austria, December 5 - 8, 2016</a:t>
            </a:r>
            <a:endParaRPr lang="ja-JP" altLang="ja-JP" dirty="0"/>
          </a:p>
          <a:p>
            <a:pPr hangingPunct="0"/>
            <a:r>
              <a:rPr lang="en-GB" b="1" dirty="0" smtClean="0"/>
              <a:t>Document for discussion</a:t>
            </a:r>
          </a:p>
          <a:p>
            <a:pPr hangingPunct="0"/>
            <a:r>
              <a:rPr lang="en-GB" b="1" dirty="0" smtClean="0"/>
              <a:t>Agenda 9.1</a:t>
            </a:r>
            <a:endParaRPr lang="en-US" b="1" dirty="0"/>
          </a:p>
        </p:txBody>
      </p:sp>
      <p:sp>
        <p:nvSpPr>
          <p:cNvPr id="4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3886200"/>
            <a:ext cx="7056784" cy="1752600"/>
          </a:xfrm>
        </p:spPr>
        <p:txBody>
          <a:bodyPr/>
          <a:lstStyle/>
          <a:p>
            <a:endParaRPr lang="en-US" altLang="ja-JP" dirty="0" smtClean="0"/>
          </a:p>
          <a:p>
            <a:r>
              <a:rPr lang="en-US" altLang="ja-JP" dirty="0" smtClean="0">
                <a:solidFill>
                  <a:schemeClr val="tx1"/>
                </a:solidFill>
              </a:rPr>
              <a:t>NTT DOCOMO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86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ja-JP" b="1" dirty="0" smtClean="0"/>
              <a:t>Proposal on Rel-14 SI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2520280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Aim to close Rel-14 NR SI “</a:t>
            </a:r>
            <a:r>
              <a:rPr lang="en-GB" altLang="ja-JP" sz="2800" dirty="0" smtClean="0"/>
              <a:t>Study </a:t>
            </a:r>
            <a:r>
              <a:rPr lang="en-GB" altLang="ja-JP" sz="2800" dirty="0"/>
              <a:t>on New Radio Access </a:t>
            </a:r>
            <a:r>
              <a:rPr lang="en-GB" altLang="ja-JP" sz="2800" dirty="0" smtClean="0"/>
              <a:t>Technology”</a:t>
            </a:r>
            <a:r>
              <a:rPr lang="en-US" altLang="ja-JP" sz="2800" dirty="0" smtClean="0"/>
              <a:t> in March 2017</a:t>
            </a:r>
          </a:p>
          <a:p>
            <a:r>
              <a:rPr lang="en-US" altLang="ja-JP" sz="2800" dirty="0" smtClean="0"/>
              <a:t>Aim to endorse TR38.912 (including TR38.801, 802, 803, and 804) as Rel-14 in March 2017</a:t>
            </a:r>
          </a:p>
        </p:txBody>
      </p:sp>
    </p:spTree>
    <p:extLst>
      <p:ext uri="{BB962C8B-B14F-4D97-AF65-F5344CB8AC3E}">
        <p14:creationId xmlns:p14="http://schemas.microsoft.com/office/powerpoint/2010/main" val="135147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ja-JP" b="1" dirty="0" smtClean="0"/>
              <a:t>Proposal on Rel-15 SI/WI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196752"/>
            <a:ext cx="8280920" cy="5544616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Approve a single Rel-15 work item on “</a:t>
            </a:r>
            <a:r>
              <a:rPr lang="en-GB" altLang="ja-JP" sz="2800" dirty="0" smtClean="0"/>
              <a:t>New </a:t>
            </a:r>
            <a:r>
              <a:rPr lang="en-GB" altLang="ja-JP" sz="2800" dirty="0"/>
              <a:t>Radio Access </a:t>
            </a:r>
            <a:r>
              <a:rPr lang="en-GB" altLang="ja-JP" sz="2800" dirty="0" smtClean="0"/>
              <a:t>Technology” </a:t>
            </a:r>
            <a:r>
              <a:rPr lang="en-US" altLang="ja-JP" sz="2800" dirty="0" smtClean="0"/>
              <a:t>in March 2017</a:t>
            </a:r>
          </a:p>
          <a:p>
            <a:pPr lvl="1"/>
            <a:r>
              <a:rPr lang="en-US" altLang="ja-JP" sz="2400" dirty="0" smtClean="0"/>
              <a:t>WI scope is only based on the outcome of completed SI</a:t>
            </a:r>
          </a:p>
          <a:p>
            <a:r>
              <a:rPr lang="en-US" altLang="ja-JP" sz="2800" dirty="0" smtClean="0"/>
              <a:t>Approve new Rel-15 study item(s) and continue study on NR in </a:t>
            </a:r>
            <a:r>
              <a:rPr lang="en-US" altLang="ja-JP" sz="2800" dirty="0"/>
              <a:t>March </a:t>
            </a:r>
            <a:r>
              <a:rPr lang="en-US" altLang="ja-JP" sz="2800" dirty="0" smtClean="0"/>
              <a:t>2017</a:t>
            </a:r>
            <a:endParaRPr lang="en-US" altLang="ja-JP" sz="2400" dirty="0" smtClean="0"/>
          </a:p>
          <a:p>
            <a:pPr lvl="1"/>
            <a:r>
              <a:rPr lang="en-US" altLang="ja-JP" sz="2400" dirty="0" smtClean="0"/>
              <a:t>List of items in RP-161914 will be studied under Rel-15 study item(s)</a:t>
            </a:r>
          </a:p>
          <a:p>
            <a:pPr lvl="1"/>
            <a:r>
              <a:rPr lang="en-US" altLang="ja-JP" sz="2400" dirty="0" smtClean="0"/>
              <a:t>Amount of study items for approval should be carefully assessed such that the approved study items shouldn’t affect Rel-15 WI and Rel-15 LTE SI/WIs</a:t>
            </a:r>
          </a:p>
          <a:p>
            <a:pPr lvl="1"/>
            <a:r>
              <a:rPr lang="en-US" altLang="ja-JP" sz="2400" dirty="0" smtClean="0"/>
              <a:t>TR38.912 </a:t>
            </a:r>
            <a:r>
              <a:rPr lang="en-US" altLang="ja-JP" sz="2400" dirty="0"/>
              <a:t>(including TR38.801, 802, 803, and 804</a:t>
            </a:r>
            <a:r>
              <a:rPr lang="en-US" altLang="ja-JP" sz="2400" dirty="0" smtClean="0"/>
              <a:t>) will be used</a:t>
            </a:r>
          </a:p>
          <a:p>
            <a:pPr lvl="1"/>
            <a:r>
              <a:rPr lang="en-US" altLang="ja-JP" sz="2400" dirty="0" smtClean="0"/>
              <a:t>FFS: How many study items</a:t>
            </a:r>
          </a:p>
        </p:txBody>
      </p:sp>
    </p:spTree>
    <p:extLst>
      <p:ext uri="{BB962C8B-B14F-4D97-AF65-F5344CB8AC3E}">
        <p14:creationId xmlns:p14="http://schemas.microsoft.com/office/powerpoint/2010/main" val="84981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160</Words>
  <Application>Microsoft Office PowerPoint</Application>
  <PresentationFormat>画面に合わせる (4:3)</PresentationFormat>
  <Paragraphs>21</Paragraphs>
  <Slides>3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Proposals on NR SI/WI Continuation</vt:lpstr>
      <vt:lpstr>Proposal on Rel-14 SI</vt:lpstr>
      <vt:lpstr>Proposal on Rel-15 SI/WI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Action Points toward RAN#72</dc:title>
  <dc:creator>NTT DOCOMO</dc:creator>
  <cp:lastModifiedBy>NTT DOCOMO, INC. 3</cp:lastModifiedBy>
  <cp:revision>80</cp:revision>
  <dcterms:created xsi:type="dcterms:W3CDTF">2016-06-08T07:11:26Z</dcterms:created>
  <dcterms:modified xsi:type="dcterms:W3CDTF">2016-12-05T13:42:13Z</dcterms:modified>
</cp:coreProperties>
</file>