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s/slide7.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6" r:id="rId1"/>
  </p:sldMasterIdLst>
  <p:handoutMasterIdLst>
    <p:handoutMasterId r:id="rId9"/>
  </p:handoutMasterIdLst>
  <p:sldIdLst>
    <p:sldId id="262" r:id="rId2"/>
    <p:sldId id="264" r:id="rId3"/>
    <p:sldId id="276" r:id="rId4"/>
    <p:sldId id="273" r:id="rId5"/>
    <p:sldId id="272" r:id="rId6"/>
    <p:sldId id="275" r:id="rId7"/>
    <p:sldId id="261" r:id="rId8"/>
  </p:sldIdLst>
  <p:sldSz cx="9144000" cy="5143500" type="screen16x9"/>
  <p:notesSz cx="6858000" cy="9144000"/>
  <p:defaultTextStyle>
    <a:defPPr>
      <a:defRPr lang="zh-CN"/>
    </a:defPPr>
    <a:lvl1pPr algn="l" defTabSz="457200"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defTabSz="457200"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defTabSz="457200"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defTabSz="457200"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defTabSz="457200"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0D4AF7"/>
    <a:srgbClr val="8CC63E"/>
    <a:srgbClr val="008FD4"/>
    <a:srgbClr val="5ACBF5"/>
    <a:srgbClr val="0070B1"/>
    <a:srgbClr val="00ABBD"/>
    <a:srgbClr val="00AEEF"/>
    <a:srgbClr val="0089CF"/>
    <a:srgbClr val="005BAA"/>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437" autoAdjust="0"/>
    <p:restoredTop sz="87056" autoAdjust="0"/>
  </p:normalViewPr>
  <p:slideViewPr>
    <p:cSldViewPr snapToGrid="0" snapToObjects="1">
      <p:cViewPr>
        <p:scale>
          <a:sx n="100" d="100"/>
          <a:sy n="100" d="100"/>
        </p:scale>
        <p:origin x="-882" y="-384"/>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kumimoji="1" sz="1200">
                <a:latin typeface="+mn-lt"/>
                <a:ea typeface="+mn-ea"/>
                <a:cs typeface="+mn-cs"/>
              </a:defRPr>
            </a:lvl1pPr>
          </a:lstStyle>
          <a:p>
            <a:pPr>
              <a:defRPr/>
            </a:pPr>
            <a:fld id="{F2FAECFD-CC53-4182-9FDD-29AABDA331A7}" type="datetimeFigureOut">
              <a:rPr lang="zh-CN" altLang="en-US"/>
              <a:pPr>
                <a:defRPr/>
              </a:pPr>
              <a:t>2016-11-29</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kumimoji="1" sz="1200">
                <a:latin typeface="+mn-lt"/>
                <a:ea typeface="+mn-ea"/>
                <a:cs typeface="+mn-cs"/>
              </a:defRPr>
            </a:lvl1pPr>
          </a:lstStyle>
          <a:p>
            <a:pPr>
              <a:defRPr/>
            </a:pPr>
            <a:fld id="{28C7C476-630F-4E97-AD79-548321178EA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a:defRPr/>
            </a:pPr>
            <a:r>
              <a:rPr lang="en-US" sz="900" noProof="1">
                <a:solidFill>
                  <a:schemeClr val="bg1"/>
                </a:solidFill>
                <a:latin typeface="Arial" pitchFamily="34" charset="0"/>
                <a:ea typeface="Heiti SC Light"/>
                <a:cs typeface="Arial" pitchFamily="34" charset="0"/>
              </a:rPr>
              <a:t>T</a:t>
            </a:r>
            <a:r>
              <a:rPr lang="en-US" altLang="zh-CN" sz="900" noProof="1">
                <a:solidFill>
                  <a:schemeClr val="bg1"/>
                </a:solidFill>
                <a:latin typeface="Arial" pitchFamily="34" charset="0"/>
                <a:ea typeface="Heiti SC Light"/>
                <a:cs typeface="Arial" pitchFamily="34" charset="0"/>
              </a:rPr>
              <a:t>itle:</a:t>
            </a:r>
            <a:endParaRPr lang="en-US" altLang="ja-JP" sz="900" noProof="1">
              <a:solidFill>
                <a:schemeClr val="bg1"/>
              </a:solidFill>
              <a:latin typeface="Arial" pitchFamily="34" charset="0"/>
              <a:ea typeface="Heiti SC Light"/>
              <a:cs typeface="Arial" pitchFamily="34" charset="0"/>
            </a:endParaRPr>
          </a:p>
          <a:p>
            <a:pPr defTabSz="935038">
              <a:defRPr/>
            </a:pPr>
            <a:r>
              <a:rPr lang="en-US" altLang="zh-CN" sz="800" noProof="1">
                <a:solidFill>
                  <a:schemeClr val="bg1"/>
                </a:solidFill>
                <a:latin typeface="Arial" pitchFamily="34" charset="0"/>
                <a:ea typeface="Heiti SC Light"/>
                <a:cs typeface="Arial" pitchFamily="34" charset="0"/>
              </a:rPr>
              <a:t>Type</a:t>
            </a:r>
            <a:r>
              <a:rPr lang="en-US" altLang="ja-JP" sz="800" noProof="1">
                <a:solidFill>
                  <a:schemeClr val="bg1"/>
                </a:solidFill>
                <a:latin typeface="Arial" pitchFamily="34" charset="0"/>
                <a:ea typeface="Heiti SC Light"/>
                <a:cs typeface="Arial" pitchFamily="34" charset="0"/>
              </a:rPr>
              <a:t>: </a:t>
            </a:r>
            <a:r>
              <a:rPr lang="en-US" altLang="ja-JP" sz="800" noProof="1">
                <a:solidFill>
                  <a:schemeClr val="bg1"/>
                </a:solidFill>
                <a:latin typeface="Arial" pitchFamily="34" charset="0"/>
                <a:ea typeface="MS PGothic" pitchFamily="34" charset="-128"/>
                <a:cs typeface="Arial" pitchFamily="34" charset="0"/>
              </a:rPr>
              <a:t>Arial</a:t>
            </a:r>
            <a:endParaRPr lang="en-US" sz="800">
              <a:solidFill>
                <a:schemeClr val="bg1"/>
              </a:solidFill>
              <a:latin typeface="Arial" pitchFamily="34" charset="0"/>
              <a:cs typeface="Arial" pitchFamily="34" charset="0"/>
            </a:endParaRPr>
          </a:p>
          <a:p>
            <a:pPr defTabSz="935038">
              <a:defRPr/>
            </a:pPr>
            <a:r>
              <a:rPr lang="en-US" sz="800" noProof="1">
                <a:solidFill>
                  <a:schemeClr val="bg1"/>
                </a:solidFill>
                <a:latin typeface="Arial" pitchFamily="34" charset="0"/>
                <a:ea typeface="Heiti SC Light"/>
                <a:cs typeface="Heiti SC Light"/>
              </a:rPr>
              <a:t>S</a:t>
            </a:r>
            <a:r>
              <a:rPr lang="en-US" altLang="zh-CN" sz="800" noProof="1">
                <a:solidFill>
                  <a:schemeClr val="bg1"/>
                </a:solidFill>
                <a:latin typeface="Arial" pitchFamily="34" charset="0"/>
                <a:ea typeface="Heiti SC Light"/>
                <a:cs typeface="Heiti SC Light"/>
              </a:rPr>
              <a:t>ize</a:t>
            </a:r>
            <a:r>
              <a:rPr lang="en-US" sz="800" noProof="1">
                <a:solidFill>
                  <a:schemeClr val="bg1"/>
                </a:solidFill>
                <a:latin typeface="Arial" pitchFamily="34" charset="0"/>
                <a:ea typeface="Heiti SC Light"/>
                <a:cs typeface="Heiti SC Light"/>
              </a:rPr>
              <a:t>：32-</a:t>
            </a:r>
            <a:r>
              <a:rPr lang="en-US" altLang="ja-JP" sz="800" noProof="1">
                <a:solidFill>
                  <a:schemeClr val="bg1"/>
                </a:solidFill>
                <a:latin typeface="Arial" pitchFamily="34" charset="0"/>
                <a:ea typeface="Heiti SC Light"/>
                <a:cs typeface="Heiti SC Light"/>
              </a:rPr>
              <a:t>24-</a:t>
            </a:r>
            <a:r>
              <a:rPr lang="en-US" altLang="zh-CN" sz="800" noProof="1">
                <a:solidFill>
                  <a:schemeClr val="bg1"/>
                </a:solidFill>
                <a:latin typeface="Arial" pitchFamily="34" charset="0"/>
                <a:ea typeface="Heiti SC Light"/>
                <a:cs typeface="Heiti SC Light"/>
              </a:rPr>
              <a:t>pt</a:t>
            </a:r>
            <a:endParaRPr lang="en-US" altLang="ja-JP" sz="800" noProof="1">
              <a:solidFill>
                <a:schemeClr val="bg1"/>
              </a:solidFill>
              <a:latin typeface="Arial" pitchFamily="34" charset="0"/>
              <a:ea typeface="Heiti SC Light"/>
              <a:cs typeface="Heiti SC Light"/>
            </a:endParaRPr>
          </a:p>
          <a:p>
            <a:pPr defTabSz="935038">
              <a:defRPr/>
            </a:pPr>
            <a:r>
              <a:rPr lang="en-US" sz="800" noProof="1">
                <a:solidFill>
                  <a:schemeClr val="bg1"/>
                </a:solidFill>
                <a:latin typeface="Arial" pitchFamily="34" charset="0"/>
                <a:ea typeface="Heiti SC Light"/>
                <a:cs typeface="Heiti SC Light"/>
              </a:rPr>
              <a:t>C</a:t>
            </a:r>
            <a:r>
              <a:rPr lang="en-US" altLang="zh-CN" sz="800" noProof="1">
                <a:solidFill>
                  <a:schemeClr val="bg1"/>
                </a:solidFill>
                <a:latin typeface="Arial" pitchFamily="34" charset="0"/>
                <a:ea typeface="Heiti SC Light"/>
                <a:cs typeface="Heiti SC Light"/>
              </a:rPr>
              <a:t>olor</a:t>
            </a:r>
            <a:r>
              <a:rPr lang="en-US" sz="800" noProof="1">
                <a:solidFill>
                  <a:schemeClr val="bg1"/>
                </a:solidFill>
                <a:latin typeface="Arial" pitchFamily="34" charset="0"/>
                <a:ea typeface="Heiti SC Light"/>
                <a:cs typeface="Heiti SC Light"/>
              </a:rPr>
              <a:t>：T</a:t>
            </a:r>
            <a:r>
              <a:rPr lang="en-US" altLang="zh-CN" sz="800" noProof="1">
                <a:solidFill>
                  <a:schemeClr val="bg1"/>
                </a:solidFill>
                <a:latin typeface="Arial" pitchFamily="34" charset="0"/>
                <a:ea typeface="Heiti SC Light"/>
                <a:cs typeface="Heiti SC Light"/>
              </a:rPr>
              <a:t>he ZTE blue</a:t>
            </a:r>
            <a:r>
              <a:rPr lang="en-US" altLang="ja-JP" sz="800" noProof="1">
                <a:solidFill>
                  <a:schemeClr val="bg1"/>
                </a:solidFill>
                <a:latin typeface="Arial" pitchFamily="34" charset="0"/>
                <a:ea typeface="Heiti SC Light"/>
                <a:cs typeface="Heiti SC Light"/>
              </a:rPr>
              <a:t> </a:t>
            </a:r>
          </a:p>
          <a:p>
            <a:pPr defTabSz="935038">
              <a:defRPr/>
            </a:pPr>
            <a:endParaRPr lang="en-US" altLang="zh-CN" sz="900" noProof="1">
              <a:solidFill>
                <a:schemeClr val="bg1"/>
              </a:solidFill>
              <a:latin typeface="Arial" pitchFamily="34" charset="0"/>
              <a:ea typeface="Heiti SC Light"/>
              <a:cs typeface="Heiti SC Light"/>
            </a:endParaRPr>
          </a:p>
          <a:p>
            <a:pPr defTabSz="935038">
              <a:defRPr/>
            </a:pPr>
            <a:r>
              <a:rPr lang="en-US" altLang="zh-CN" sz="900" noProof="1">
                <a:solidFill>
                  <a:schemeClr val="bg1"/>
                </a:solidFill>
                <a:latin typeface="Arial" pitchFamily="34" charset="0"/>
                <a:ea typeface="Heiti SC Light"/>
                <a:cs typeface="Heiti SC Light"/>
              </a:rPr>
              <a:t>Subtitle:</a:t>
            </a:r>
            <a:endParaRPr lang="en-US" altLang="ja-JP" sz="900" noProof="1">
              <a:solidFill>
                <a:schemeClr val="bg1"/>
              </a:solidFill>
              <a:latin typeface="Arial" pitchFamily="34" charset="0"/>
              <a:ea typeface="Heiti SC Light"/>
              <a:cs typeface="Heiti SC Light"/>
            </a:endParaRPr>
          </a:p>
          <a:p>
            <a:pPr defTabSz="935038">
              <a:defRPr/>
            </a:pPr>
            <a:r>
              <a:rPr lang="en-US" sz="800" noProof="1">
                <a:solidFill>
                  <a:schemeClr val="bg1"/>
                </a:solidFill>
                <a:latin typeface="Arial" pitchFamily="34" charset="0"/>
                <a:ea typeface="Heiti SC Light"/>
                <a:cs typeface="Heiti SC Light"/>
              </a:rPr>
              <a:t>T</a:t>
            </a:r>
            <a:r>
              <a:rPr lang="en-US" altLang="zh-CN" sz="800" noProof="1">
                <a:solidFill>
                  <a:schemeClr val="bg1"/>
                </a:solidFill>
                <a:latin typeface="Arial" pitchFamily="34" charset="0"/>
                <a:ea typeface="Heiti SC Light"/>
                <a:cs typeface="Heiti SC Light"/>
              </a:rPr>
              <a:t>ype: </a:t>
            </a:r>
            <a:r>
              <a:rPr lang="en-US" altLang="ja-JP" sz="800" noProof="1">
                <a:solidFill>
                  <a:schemeClr val="bg1"/>
                </a:solidFill>
                <a:latin typeface="Arial" pitchFamily="34" charset="0"/>
                <a:ea typeface="MS PGothic" pitchFamily="34" charset="-128"/>
                <a:cs typeface="Arial" pitchFamily="34" charset="0"/>
              </a:rPr>
              <a:t>Arial</a:t>
            </a:r>
            <a:endParaRPr lang="en-US" sz="800">
              <a:solidFill>
                <a:schemeClr val="bg1"/>
              </a:solidFill>
              <a:latin typeface="Arial" pitchFamily="34" charset="0"/>
              <a:cs typeface="Arial" pitchFamily="34" charset="0"/>
            </a:endParaRPr>
          </a:p>
          <a:p>
            <a:pPr defTabSz="935038">
              <a:defRPr/>
            </a:pPr>
            <a:r>
              <a:rPr lang="en-US" sz="800" noProof="1">
                <a:solidFill>
                  <a:schemeClr val="bg1"/>
                </a:solidFill>
                <a:latin typeface="Arial" pitchFamily="34" charset="0"/>
                <a:ea typeface="Heiti SC Light"/>
                <a:cs typeface="Heiti SC Light"/>
              </a:rPr>
              <a:t>S</a:t>
            </a:r>
            <a:r>
              <a:rPr lang="en-US" altLang="zh-CN" sz="800" noProof="1">
                <a:solidFill>
                  <a:schemeClr val="bg1"/>
                </a:solidFill>
                <a:latin typeface="Arial" pitchFamily="34" charset="0"/>
                <a:ea typeface="Heiti SC Light"/>
                <a:cs typeface="Heiti SC Light"/>
              </a:rPr>
              <a:t>ize</a:t>
            </a:r>
            <a:r>
              <a:rPr lang="en-US" sz="800" noProof="1">
                <a:solidFill>
                  <a:schemeClr val="bg1"/>
                </a:solidFill>
                <a:latin typeface="Arial" pitchFamily="34" charset="0"/>
                <a:ea typeface="Heiti SC Light"/>
                <a:cs typeface="Heiti SC Light"/>
              </a:rPr>
              <a:t>：</a:t>
            </a:r>
            <a:r>
              <a:rPr lang="en-US" altLang="ja-JP" sz="800" noProof="1">
                <a:solidFill>
                  <a:schemeClr val="bg1"/>
                </a:solidFill>
                <a:latin typeface="Arial" pitchFamily="34" charset="0"/>
                <a:ea typeface="Heiti SC Light"/>
                <a:cs typeface="Heiti SC Light"/>
              </a:rPr>
              <a:t>20pt</a:t>
            </a:r>
          </a:p>
          <a:p>
            <a:pPr defTabSz="935038">
              <a:defRPr/>
            </a:pPr>
            <a:r>
              <a:rPr lang="en-US" sz="800" noProof="1">
                <a:solidFill>
                  <a:schemeClr val="bg1"/>
                </a:solidFill>
                <a:latin typeface="Arial" pitchFamily="34" charset="0"/>
                <a:ea typeface="Heiti SC Light"/>
                <a:cs typeface="Heiti SC Light"/>
              </a:rPr>
              <a:t>Color: The </a:t>
            </a:r>
            <a:r>
              <a:rPr lang="en-US" altLang="zh-CN" sz="800" noProof="1">
                <a:solidFill>
                  <a:schemeClr val="bg1"/>
                </a:solidFill>
                <a:latin typeface="Arial" pitchFamily="34" charset="0"/>
                <a:ea typeface="Heiti SC Light"/>
                <a:cs typeface="Heiti SC Light"/>
              </a:rPr>
              <a:t>ZTE green</a:t>
            </a:r>
            <a:endParaRPr lang="en-US" altLang="ja-JP" sz="800" noProof="1">
              <a:solidFill>
                <a:schemeClr val="bg1"/>
              </a:solidFill>
              <a:latin typeface="Arial"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headEnd/>
            <a:tailEnd/>
          </a:ln>
        </p:spPr>
        <p:txBody>
          <a:bodyPr wrap="none">
            <a:spAutoFit/>
          </a:bodyPr>
          <a:lstStyle/>
          <a:p>
            <a:pPr>
              <a:defRPr/>
            </a:pPr>
            <a:endParaRPr lang="en-US">
              <a:latin typeface="Arial" pitchFamily="34" charset="0"/>
              <a:cs typeface="Arial"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headEnd/>
            <a:tailEnd/>
          </a:ln>
        </p:spPr>
        <p:txBody>
          <a:bodyPr wrap="none">
            <a:spAutoFit/>
          </a:bodyPr>
          <a:lstStyle/>
          <a:p>
            <a:pPr>
              <a:defRPr/>
            </a:pPr>
            <a:endParaRPr lang="en-US">
              <a:latin typeface="Arial" pitchFamily="34" charset="0"/>
              <a:cs typeface="Arial"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headEnd/>
            <a:tailEnd/>
          </a:ln>
        </p:spPr>
        <p:txBody>
          <a:bodyPr wrap="none">
            <a:spAutoFit/>
          </a:bodyPr>
          <a:lstStyle/>
          <a:p>
            <a:pPr>
              <a:defRPr/>
            </a:pPr>
            <a:endParaRPr lang="en-US">
              <a:latin typeface="Arial" pitchFamily="34" charset="0"/>
              <a:cs typeface="Arial" pitchFamily="34" charset="0"/>
            </a:endParaRPr>
          </a:p>
        </p:txBody>
      </p:sp>
      <p:grpSp>
        <p:nvGrpSpPr>
          <p:cNvPr id="11" name="组 5"/>
          <p:cNvGrpSpPr>
            <a:grpSpLocks/>
          </p:cNvGrpSpPr>
          <p:nvPr/>
        </p:nvGrpSpPr>
        <p:grpSpPr bwMode="auto">
          <a:xfrm>
            <a:off x="9364663" y="3851275"/>
            <a:ext cx="1392237" cy="989013"/>
            <a:chOff x="9286278" y="1725515"/>
            <a:chExt cx="1392554" cy="989008"/>
          </a:xfrm>
        </p:grpSpPr>
        <p:grpSp>
          <p:nvGrpSpPr>
            <p:cNvPr id="12" name="组 6"/>
            <p:cNvGrpSpPr>
              <a:grpSpLocks/>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G143, B212</a:t>
                </a:r>
                <a:endParaRPr kumimoji="1" lang="zh-CN" altLang="en-US" sz="700" i="1">
                  <a:solidFill>
                    <a:schemeClr val="bg1"/>
                  </a:solidFill>
                  <a:latin typeface="Arial" pitchFamily="34" charset="0"/>
                  <a:cs typeface="Arial" pitchFamily="34" charset="0"/>
                </a:endParaRPr>
              </a:p>
            </p:txBody>
          </p:sp>
        </p:grpSp>
        <p:grpSp>
          <p:nvGrpSpPr>
            <p:cNvPr id="13" name="组 9"/>
            <p:cNvGrpSpPr>
              <a:grpSpLocks/>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R140,G198, B62</a:t>
                </a:r>
                <a:endParaRPr kumimoji="1" lang="zh-CN" altLang="en-US" sz="700" i="1">
                  <a:solidFill>
                    <a:schemeClr val="bg1"/>
                  </a:solidFill>
                  <a:latin typeface="Arial" pitchFamily="34" charset="0"/>
                  <a:cs typeface="Arial"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R90,G203, B245</a:t>
              </a:r>
              <a:endParaRPr kumimoji="1" lang="zh-CN" altLang="en-US" sz="700" i="1">
                <a:solidFill>
                  <a:schemeClr val="bg1"/>
                </a:solidFill>
                <a:latin typeface="Arial" pitchFamily="34" charset="0"/>
                <a:cs typeface="Arial"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headEnd/>
            <a:tailEnd/>
          </a:ln>
        </p:spPr>
        <p:txBody>
          <a:bodyPr wrap="none" lIns="0" tIns="0" rIns="0" bIns="0"/>
          <a:lstStyle/>
          <a:p>
            <a:pPr>
              <a:defRPr/>
            </a:pPr>
            <a:endParaRPr kumimoji="1" lang="en-US">
              <a:latin typeface="Arial" pitchFamily="34" charset="0"/>
              <a:cs typeface="Arial"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headEnd/>
            <a:tailEnd/>
          </a:ln>
        </p:spPr>
        <p:txBody>
          <a:bodyPr wrap="none" lIns="0" tIns="0" rIns="0" bIns="0"/>
          <a:lstStyle/>
          <a:p>
            <a:pPr>
              <a:defRPr/>
            </a:pPr>
            <a:endParaRPr kumimoji="1" lang="en-US">
              <a:latin typeface="Arial" pitchFamily="34" charset="0"/>
              <a:cs typeface="Arial" pitchFamily="34" charset="0"/>
            </a:endParaRPr>
          </a:p>
        </p:txBody>
      </p:sp>
      <p:pic>
        <p:nvPicPr>
          <p:cNvPr id="22" name="Picture 20" descr="ZTE_ppt_design_0202-09.png"/>
          <p:cNvPicPr>
            <a:picLocks noChangeAspect="1"/>
          </p:cNvPicPr>
          <p:nvPr/>
        </p:nvPicPr>
        <p:blipFill>
          <a:blip r:embed="rId3"/>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itchFamily="34" charset="0"/>
                <a:ea typeface="微软雅黑"/>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ltLang="zh-CN" smtClean="0"/>
              <a:t>Click to edit Master subtitle style</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itchFamily="34" charset="0"/>
                <a:ea typeface="Arial" pitchFamily="34" charset="0"/>
                <a:cs typeface="Arial" pitchFamily="34" charset="0"/>
              </a:defRPr>
            </a:lvl1pPr>
          </a:lstStyle>
          <a:p>
            <a:pPr lvl="0"/>
            <a:r>
              <a:rPr lang="en-US" altLang="zh-CN" smtClean="0"/>
              <a:t>Click to edit Master text styles</a:t>
            </a:r>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itchFamily="34" charset="0"/>
                <a:ea typeface="微软雅黑"/>
                <a:cs typeface="Arial" pitchFamily="34" charset="0"/>
              </a:defRPr>
            </a:lvl1pPr>
          </a:lstStyle>
          <a:p>
            <a:pPr lvl="0"/>
            <a:r>
              <a:rPr lang="en-US" altLang="zh-CN" smtClean="0"/>
              <a:t>Click to edit Master title style</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a:defRPr/>
            </a:pPr>
            <a:r>
              <a:rPr lang="en-US" sz="900" noProof="1">
                <a:solidFill>
                  <a:schemeClr val="bg1"/>
                </a:solidFill>
                <a:latin typeface="Arial" pitchFamily="34" charset="0"/>
                <a:ea typeface="Heiti SC Light"/>
                <a:cs typeface="Arial" pitchFamily="34" charset="0"/>
              </a:rPr>
              <a:t>T</a:t>
            </a:r>
            <a:r>
              <a:rPr lang="en-US" altLang="zh-CN" sz="900" noProof="1">
                <a:solidFill>
                  <a:schemeClr val="bg1"/>
                </a:solidFill>
                <a:latin typeface="Arial" pitchFamily="34" charset="0"/>
                <a:ea typeface="Heiti SC Light"/>
                <a:cs typeface="Arial" pitchFamily="34" charset="0"/>
              </a:rPr>
              <a:t>itle:</a:t>
            </a:r>
            <a:endParaRPr lang="en-US" altLang="ja-JP" sz="900" noProof="1">
              <a:solidFill>
                <a:schemeClr val="bg1"/>
              </a:solidFill>
              <a:latin typeface="Arial" pitchFamily="34" charset="0"/>
              <a:ea typeface="Heiti SC Light"/>
              <a:cs typeface="Arial" pitchFamily="34" charset="0"/>
            </a:endParaRPr>
          </a:p>
          <a:p>
            <a:pPr defTabSz="935038">
              <a:defRPr/>
            </a:pPr>
            <a:r>
              <a:rPr lang="en-US" altLang="zh-CN" sz="800" noProof="1">
                <a:solidFill>
                  <a:schemeClr val="bg1"/>
                </a:solidFill>
                <a:latin typeface="Arial" pitchFamily="34" charset="0"/>
                <a:ea typeface="Heiti SC Light"/>
                <a:cs typeface="Arial" pitchFamily="34" charset="0"/>
              </a:rPr>
              <a:t>Type</a:t>
            </a:r>
            <a:r>
              <a:rPr lang="en-US" altLang="ja-JP" sz="800" noProof="1">
                <a:solidFill>
                  <a:schemeClr val="bg1"/>
                </a:solidFill>
                <a:latin typeface="Arial" pitchFamily="34" charset="0"/>
                <a:ea typeface="Heiti SC Light"/>
                <a:cs typeface="Arial" pitchFamily="34" charset="0"/>
              </a:rPr>
              <a:t>: </a:t>
            </a:r>
            <a:r>
              <a:rPr lang="en-US" altLang="ja-JP" sz="800" noProof="1">
                <a:solidFill>
                  <a:schemeClr val="bg1"/>
                </a:solidFill>
                <a:latin typeface="Arial" pitchFamily="34" charset="0"/>
                <a:ea typeface="MS PGothic" pitchFamily="34" charset="-128"/>
                <a:cs typeface="Arial" pitchFamily="34" charset="0"/>
              </a:rPr>
              <a:t>Arial</a:t>
            </a:r>
            <a:endParaRPr lang="en-US" sz="800">
              <a:solidFill>
                <a:schemeClr val="bg1"/>
              </a:solidFill>
              <a:latin typeface="Arial" pitchFamily="34" charset="0"/>
              <a:ea typeface="Heiti SC Light"/>
              <a:cs typeface="Arial" pitchFamily="34" charset="0"/>
            </a:endParaRPr>
          </a:p>
          <a:p>
            <a:pPr defTabSz="935038">
              <a:defRPr/>
            </a:pPr>
            <a:r>
              <a:rPr lang="en-US" sz="800" noProof="1">
                <a:solidFill>
                  <a:schemeClr val="bg1"/>
                </a:solidFill>
                <a:latin typeface="Arial" pitchFamily="34" charset="0"/>
                <a:ea typeface="Heiti SC Light"/>
                <a:cs typeface="Heiti SC Light"/>
              </a:rPr>
              <a:t>S</a:t>
            </a:r>
            <a:r>
              <a:rPr lang="en-US" altLang="zh-CN" sz="800" noProof="1">
                <a:solidFill>
                  <a:schemeClr val="bg1"/>
                </a:solidFill>
                <a:latin typeface="Arial" pitchFamily="34" charset="0"/>
                <a:ea typeface="Heiti SC Light"/>
                <a:cs typeface="Heiti SC Light"/>
              </a:rPr>
              <a:t>ize</a:t>
            </a:r>
            <a:r>
              <a:rPr lang="en-US" sz="800" noProof="1">
                <a:solidFill>
                  <a:schemeClr val="bg1"/>
                </a:solidFill>
                <a:latin typeface="Arial" pitchFamily="34" charset="0"/>
                <a:ea typeface="Heiti SC Light"/>
                <a:cs typeface="Heiti SC Light"/>
              </a:rPr>
              <a:t>：</a:t>
            </a:r>
            <a:r>
              <a:rPr lang="en-US" altLang="ja-JP" sz="800" noProof="1">
                <a:solidFill>
                  <a:schemeClr val="bg1"/>
                </a:solidFill>
                <a:latin typeface="Arial" pitchFamily="34" charset="0"/>
                <a:ea typeface="Heiti SC Light"/>
                <a:cs typeface="Heiti SC Light"/>
              </a:rPr>
              <a:t>24</a:t>
            </a:r>
            <a:r>
              <a:rPr lang="en-US" altLang="zh-CN" sz="800" noProof="1">
                <a:solidFill>
                  <a:schemeClr val="bg1"/>
                </a:solidFill>
                <a:latin typeface="Arial" pitchFamily="34" charset="0"/>
                <a:ea typeface="Heiti SC Light"/>
                <a:cs typeface="Heiti SC Light"/>
              </a:rPr>
              <a:t>pt</a:t>
            </a:r>
            <a:endParaRPr lang="en-US" altLang="ja-JP" sz="800" noProof="1">
              <a:solidFill>
                <a:schemeClr val="bg1"/>
              </a:solidFill>
              <a:latin typeface="Arial" pitchFamily="34" charset="0"/>
              <a:ea typeface="Heiti SC Light"/>
              <a:cs typeface="Heiti SC Light"/>
            </a:endParaRPr>
          </a:p>
          <a:p>
            <a:pPr defTabSz="935038">
              <a:defRPr/>
            </a:pPr>
            <a:r>
              <a:rPr lang="en-US" sz="800" noProof="1">
                <a:solidFill>
                  <a:schemeClr val="bg1"/>
                </a:solidFill>
                <a:latin typeface="Arial" pitchFamily="34" charset="0"/>
                <a:ea typeface="Heiti SC Light"/>
                <a:cs typeface="Heiti SC Light"/>
              </a:rPr>
              <a:t>C</a:t>
            </a:r>
            <a:r>
              <a:rPr lang="en-US" altLang="zh-CN" sz="800" noProof="1">
                <a:solidFill>
                  <a:schemeClr val="bg1"/>
                </a:solidFill>
                <a:latin typeface="Arial" pitchFamily="34" charset="0"/>
                <a:ea typeface="Heiti SC Light"/>
                <a:cs typeface="Heiti SC Light"/>
              </a:rPr>
              <a:t>olor</a:t>
            </a:r>
            <a:r>
              <a:rPr lang="en-US" sz="800" noProof="1">
                <a:solidFill>
                  <a:schemeClr val="bg1"/>
                </a:solidFill>
                <a:latin typeface="Arial" pitchFamily="34" charset="0"/>
                <a:ea typeface="Heiti SC Light"/>
                <a:cs typeface="Heiti SC Light"/>
              </a:rPr>
              <a:t>：T</a:t>
            </a:r>
            <a:r>
              <a:rPr lang="en-US" altLang="zh-CN" sz="800" noProof="1">
                <a:solidFill>
                  <a:schemeClr val="bg1"/>
                </a:solidFill>
                <a:latin typeface="Arial" pitchFamily="34" charset="0"/>
                <a:ea typeface="Heiti SC Light"/>
                <a:cs typeface="Heiti SC Light"/>
              </a:rPr>
              <a:t>he ZTE blue</a:t>
            </a:r>
            <a:r>
              <a:rPr lang="en-US" altLang="ja-JP" sz="800" noProof="1">
                <a:solidFill>
                  <a:schemeClr val="bg1"/>
                </a:solidFill>
                <a:latin typeface="Arial" pitchFamily="34" charset="0"/>
                <a:ea typeface="Heiti SC Light"/>
                <a:cs typeface="Heiti SC Light"/>
              </a:rPr>
              <a:t> </a:t>
            </a:r>
          </a:p>
          <a:p>
            <a:pPr defTabSz="935038">
              <a:defRPr/>
            </a:pPr>
            <a:endParaRPr lang="en-US" altLang="zh-CN" sz="900" noProof="1">
              <a:solidFill>
                <a:schemeClr val="bg1"/>
              </a:solidFill>
              <a:latin typeface="Arial" pitchFamily="34" charset="0"/>
              <a:ea typeface="Heiti SC Light"/>
              <a:cs typeface="Heiti SC Light"/>
            </a:endParaRPr>
          </a:p>
          <a:p>
            <a:pPr defTabSz="935038">
              <a:defRPr/>
            </a:pPr>
            <a:r>
              <a:rPr lang="en-US" altLang="zh-CN" sz="900" noProof="1">
                <a:solidFill>
                  <a:schemeClr val="bg1"/>
                </a:solidFill>
                <a:latin typeface="Arial" pitchFamily="34" charset="0"/>
                <a:ea typeface="Heiti SC Light"/>
                <a:cs typeface="Heiti SC Light"/>
              </a:rPr>
              <a:t>Subtitle:</a:t>
            </a:r>
            <a:endParaRPr lang="en-US" altLang="ja-JP" sz="900" noProof="1">
              <a:solidFill>
                <a:schemeClr val="bg1"/>
              </a:solidFill>
              <a:latin typeface="Arial" pitchFamily="34" charset="0"/>
              <a:ea typeface="Heiti SC Light"/>
              <a:cs typeface="Heiti SC Light"/>
            </a:endParaRPr>
          </a:p>
          <a:p>
            <a:pPr defTabSz="935038">
              <a:defRPr/>
            </a:pPr>
            <a:r>
              <a:rPr lang="en-US" sz="800" noProof="1">
                <a:solidFill>
                  <a:schemeClr val="bg1"/>
                </a:solidFill>
                <a:latin typeface="Arial" pitchFamily="34" charset="0"/>
                <a:ea typeface="Heiti SC Light"/>
                <a:cs typeface="Heiti SC Light"/>
              </a:rPr>
              <a:t>T</a:t>
            </a:r>
            <a:r>
              <a:rPr lang="en-US" altLang="zh-CN" sz="800" noProof="1">
                <a:solidFill>
                  <a:schemeClr val="bg1"/>
                </a:solidFill>
                <a:latin typeface="Arial" pitchFamily="34" charset="0"/>
                <a:ea typeface="Heiti SC Light"/>
                <a:cs typeface="Heiti SC Light"/>
              </a:rPr>
              <a:t>ype: </a:t>
            </a:r>
            <a:r>
              <a:rPr lang="en-US" altLang="ja-JP" sz="800" noProof="1">
                <a:solidFill>
                  <a:schemeClr val="bg1"/>
                </a:solidFill>
                <a:latin typeface="Arial" pitchFamily="34" charset="0"/>
                <a:ea typeface="MS PGothic" pitchFamily="34" charset="-128"/>
                <a:cs typeface="Arial" pitchFamily="34" charset="0"/>
              </a:rPr>
              <a:t>Arial</a:t>
            </a:r>
            <a:endParaRPr lang="en-US" sz="800">
              <a:solidFill>
                <a:schemeClr val="bg1"/>
              </a:solidFill>
              <a:latin typeface="Arial" pitchFamily="34" charset="0"/>
              <a:cs typeface="Arial" pitchFamily="34" charset="0"/>
            </a:endParaRPr>
          </a:p>
          <a:p>
            <a:pPr defTabSz="935038">
              <a:defRPr/>
            </a:pPr>
            <a:r>
              <a:rPr lang="en-US" sz="800" noProof="1">
                <a:solidFill>
                  <a:schemeClr val="bg1"/>
                </a:solidFill>
                <a:latin typeface="Arial" pitchFamily="34" charset="0"/>
                <a:ea typeface="Heiti SC Light"/>
                <a:cs typeface="Heiti SC Light"/>
              </a:rPr>
              <a:t>S</a:t>
            </a:r>
            <a:r>
              <a:rPr lang="en-US" altLang="zh-CN" sz="800" noProof="1">
                <a:solidFill>
                  <a:schemeClr val="bg1"/>
                </a:solidFill>
                <a:latin typeface="Arial" pitchFamily="34" charset="0"/>
                <a:ea typeface="Heiti SC Light"/>
                <a:cs typeface="Heiti SC Light"/>
              </a:rPr>
              <a:t>ize</a:t>
            </a:r>
            <a:r>
              <a:rPr lang="en-US" sz="800" noProof="1">
                <a:solidFill>
                  <a:schemeClr val="bg1"/>
                </a:solidFill>
                <a:latin typeface="Arial" pitchFamily="34" charset="0"/>
                <a:ea typeface="Heiti SC Light"/>
                <a:cs typeface="Heiti SC Light"/>
              </a:rPr>
              <a:t>：</a:t>
            </a:r>
            <a:r>
              <a:rPr lang="en-US" altLang="zh-CN" sz="800" noProof="1">
                <a:solidFill>
                  <a:schemeClr val="bg1"/>
                </a:solidFill>
                <a:latin typeface="Arial" pitchFamily="34" charset="0"/>
                <a:ea typeface="Heiti SC Light"/>
                <a:cs typeface="Heiti SC Light"/>
              </a:rPr>
              <a:t>16-</a:t>
            </a:r>
            <a:r>
              <a:rPr lang="en-US" altLang="ja-JP" sz="800" noProof="1">
                <a:solidFill>
                  <a:schemeClr val="bg1"/>
                </a:solidFill>
                <a:latin typeface="Arial" pitchFamily="34" charset="0"/>
                <a:ea typeface="Heiti SC Light"/>
                <a:cs typeface="Heiti SC Light"/>
              </a:rPr>
              <a:t>20pt</a:t>
            </a:r>
          </a:p>
          <a:p>
            <a:pPr defTabSz="935038">
              <a:defRPr/>
            </a:pPr>
            <a:r>
              <a:rPr lang="en-US" sz="800" noProof="1">
                <a:solidFill>
                  <a:schemeClr val="bg1"/>
                </a:solidFill>
                <a:latin typeface="Arial" pitchFamily="34" charset="0"/>
                <a:ea typeface="Heiti SC Light"/>
                <a:cs typeface="Heiti SC Light"/>
              </a:rPr>
              <a:t>Color: The </a:t>
            </a:r>
            <a:r>
              <a:rPr lang="en-US" altLang="zh-CN" sz="800" noProof="1">
                <a:solidFill>
                  <a:schemeClr val="bg1"/>
                </a:solidFill>
                <a:latin typeface="Arial" pitchFamily="34" charset="0"/>
                <a:ea typeface="Heiti SC Light"/>
                <a:cs typeface="Heiti SC Light"/>
              </a:rPr>
              <a:t>ZTE green</a:t>
            </a:r>
            <a:endParaRPr lang="en-US" altLang="ja-JP" sz="800" noProof="1">
              <a:solidFill>
                <a:schemeClr val="bg1"/>
              </a:solidFill>
              <a:latin typeface="Arial" pitchFamily="34" charset="0"/>
              <a:ea typeface="Heiti SC Light"/>
              <a:cs typeface="Heiti SC Light"/>
            </a:endParaRPr>
          </a:p>
        </p:txBody>
      </p:sp>
      <p:grpSp>
        <p:nvGrpSpPr>
          <p:cNvPr id="5" name="组 5"/>
          <p:cNvGrpSpPr>
            <a:grpSpLocks/>
          </p:cNvGrpSpPr>
          <p:nvPr/>
        </p:nvGrpSpPr>
        <p:grpSpPr bwMode="auto">
          <a:xfrm>
            <a:off x="9364663" y="3851275"/>
            <a:ext cx="1392237" cy="989013"/>
            <a:chOff x="9286278" y="1725515"/>
            <a:chExt cx="1392554" cy="989008"/>
          </a:xfrm>
        </p:grpSpPr>
        <p:grpSp>
          <p:nvGrpSpPr>
            <p:cNvPr id="6" name="组 6"/>
            <p:cNvGrpSpPr>
              <a:grpSpLocks/>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G143, B212</a:t>
                </a:r>
                <a:endParaRPr kumimoji="1" lang="zh-CN" altLang="en-US" sz="700" i="1">
                  <a:solidFill>
                    <a:schemeClr val="bg1"/>
                  </a:solidFill>
                  <a:latin typeface="Arial" pitchFamily="34" charset="0"/>
                  <a:cs typeface="Arial" pitchFamily="34" charset="0"/>
                </a:endParaRPr>
              </a:p>
            </p:txBody>
          </p:sp>
        </p:grpSp>
        <p:grpSp>
          <p:nvGrpSpPr>
            <p:cNvPr id="7" name="组 9"/>
            <p:cNvGrpSpPr>
              <a:grpSpLocks/>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R140,G198, B62</a:t>
                </a:r>
                <a:endParaRPr kumimoji="1" lang="zh-CN" altLang="en-US" sz="700" i="1">
                  <a:solidFill>
                    <a:schemeClr val="bg1"/>
                  </a:solidFill>
                  <a:latin typeface="Arial" pitchFamily="34" charset="0"/>
                  <a:cs typeface="Arial"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R90,G203, B245</a:t>
              </a:r>
              <a:endParaRPr kumimoji="1" lang="zh-CN" altLang="en-US" sz="700" i="1">
                <a:solidFill>
                  <a:schemeClr val="bg1"/>
                </a:solidFill>
                <a:latin typeface="Arial" pitchFamily="34" charset="0"/>
                <a:cs typeface="Arial"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itchFamily="34" charset="0"/>
                <a:cs typeface="Arial" pitchFamily="34" charset="0"/>
              </a:defRPr>
            </a:lvl1pPr>
          </a:lstStyle>
          <a:p>
            <a:pPr lvl="0"/>
            <a:r>
              <a:rPr lang="en-US" altLang="zh-CN" smtClean="0"/>
              <a:t>Click to edit Master title style</a:t>
            </a:r>
            <a:endParaRPr lang="en-US" altLang="zh-CN" dirty="0" smtClean="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ext uri="{91240B29-F687-4F45-9708-019B960494DF}"/>
            <a:ext uri="{FAA26D3D-D897-4be2-8F04-BA451C77F1D7}"/>
          </a:extLst>
        </p:spPr>
        <p:txBody>
          <a:bodyPr rtlCol="0">
            <a:normAutofit/>
          </a:bodyPr>
          <a:lstStyle>
            <a:lvl1pPr>
              <a:defRPr kumimoji="1" lang="zh-CN" altLang="en-US" sz="2000" dirty="0">
                <a:solidFill>
                  <a:schemeClr val="tx1">
                    <a:lumMod val="75000"/>
                    <a:lumOff val="25000"/>
                  </a:schemeClr>
                </a:solidFill>
                <a:latin typeface="Arial" pitchFamily="34" charset="0"/>
                <a:cs typeface="Arial" pitchFamily="34" charset="0"/>
              </a:defRPr>
            </a:lvl1pPr>
            <a:lvl2pPr>
              <a:defRPr kumimoji="1" lang="zh-CN" altLang="en-US" sz="1800" b="0" i="0" kern="1200" baseline="0" dirty="0">
                <a:solidFill>
                  <a:schemeClr val="tx1">
                    <a:lumMod val="75000"/>
                    <a:lumOff val="25000"/>
                  </a:schemeClr>
                </a:solidFill>
                <a:latin typeface="Arial" pitchFamily="34" charset="0"/>
                <a:ea typeface="微软雅黑"/>
                <a:cs typeface="Arial" pitchFamily="34" charset="0"/>
              </a:defRPr>
            </a:lvl2pPr>
            <a:lvl3pPr>
              <a:defRPr kumimoji="1" lang="zh-CN" altLang="en-US" sz="1600" b="0" i="0" kern="1200" dirty="0">
                <a:solidFill>
                  <a:schemeClr val="tx1">
                    <a:lumMod val="75000"/>
                    <a:lumOff val="25000"/>
                  </a:schemeClr>
                </a:solidFill>
                <a:latin typeface="Arial" pitchFamily="34" charset="0"/>
                <a:ea typeface="微软雅黑"/>
                <a:cs typeface="Arial" pitchFamily="34" charset="0"/>
              </a:defRPr>
            </a:lvl3pPr>
            <a:lvl4pPr>
              <a:defRPr kumimoji="1" lang="zh-CN" altLang="en-US" sz="1400" b="0" i="0" kern="1200" dirty="0">
                <a:solidFill>
                  <a:schemeClr val="tx1">
                    <a:lumMod val="75000"/>
                    <a:lumOff val="25000"/>
                  </a:schemeClr>
                </a:solidFill>
                <a:latin typeface="Arial" pitchFamily="34" charset="0"/>
                <a:ea typeface="微软雅黑"/>
                <a:cs typeface="Arial" pitchFamily="34" charset="0"/>
              </a:defRPr>
            </a:lvl4pPr>
            <a:lvl5pPr>
              <a:defRPr kumimoji="1" lang="zh-CN" altLang="en-US" sz="1200" b="0" i="0" kern="1200" dirty="0">
                <a:solidFill>
                  <a:schemeClr val="tx1">
                    <a:lumMod val="75000"/>
                    <a:lumOff val="25000"/>
                  </a:schemeClr>
                </a:solidFill>
                <a:latin typeface="Arial" pitchFamily="34" charset="0"/>
                <a:ea typeface="微软雅黑"/>
                <a:cs typeface="Arial" pitchFamily="34" charset="0"/>
              </a:defRPr>
            </a:lvl5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a:defRPr/>
            </a:pPr>
            <a:r>
              <a:rPr lang="en-US" sz="900" noProof="1">
                <a:solidFill>
                  <a:schemeClr val="bg1"/>
                </a:solidFill>
                <a:latin typeface="Arial" pitchFamily="34" charset="0"/>
                <a:ea typeface="Heiti SC Light"/>
                <a:cs typeface="Arial" pitchFamily="34" charset="0"/>
              </a:rPr>
              <a:t>T</a:t>
            </a:r>
            <a:r>
              <a:rPr lang="en-US" altLang="zh-CN" sz="900" noProof="1">
                <a:solidFill>
                  <a:schemeClr val="bg1"/>
                </a:solidFill>
                <a:latin typeface="Arial" pitchFamily="34" charset="0"/>
                <a:ea typeface="Heiti SC Light"/>
                <a:cs typeface="Arial" pitchFamily="34" charset="0"/>
              </a:rPr>
              <a:t>itle:</a:t>
            </a:r>
            <a:endParaRPr lang="en-US" altLang="ja-JP" sz="900" noProof="1">
              <a:solidFill>
                <a:schemeClr val="bg1"/>
              </a:solidFill>
              <a:latin typeface="Arial" pitchFamily="34" charset="0"/>
              <a:ea typeface="Heiti SC Light"/>
              <a:cs typeface="Arial" pitchFamily="34" charset="0"/>
            </a:endParaRPr>
          </a:p>
          <a:p>
            <a:pPr defTabSz="935038">
              <a:defRPr/>
            </a:pPr>
            <a:r>
              <a:rPr lang="en-US" altLang="zh-CN" sz="800" noProof="1">
                <a:solidFill>
                  <a:schemeClr val="bg1"/>
                </a:solidFill>
                <a:latin typeface="Arial" pitchFamily="34" charset="0"/>
                <a:ea typeface="Heiti SC Light"/>
                <a:cs typeface="Arial" pitchFamily="34" charset="0"/>
              </a:rPr>
              <a:t>Type</a:t>
            </a:r>
            <a:r>
              <a:rPr lang="en-US" altLang="ja-JP" sz="800" noProof="1">
                <a:solidFill>
                  <a:schemeClr val="bg1"/>
                </a:solidFill>
                <a:latin typeface="Arial" pitchFamily="34" charset="0"/>
                <a:ea typeface="Heiti SC Light"/>
                <a:cs typeface="Arial" pitchFamily="34" charset="0"/>
              </a:rPr>
              <a:t>: </a:t>
            </a:r>
            <a:r>
              <a:rPr lang="en-US" altLang="ja-JP" sz="800" noProof="1">
                <a:solidFill>
                  <a:schemeClr val="bg1"/>
                </a:solidFill>
                <a:latin typeface="Arial" pitchFamily="34" charset="0"/>
                <a:ea typeface="MS PGothic" pitchFamily="34" charset="-128"/>
                <a:cs typeface="Arial" pitchFamily="34" charset="0"/>
              </a:rPr>
              <a:t>Arial</a:t>
            </a:r>
            <a:endParaRPr lang="en-US" sz="800">
              <a:solidFill>
                <a:schemeClr val="bg1"/>
              </a:solidFill>
              <a:latin typeface="Arial" pitchFamily="34" charset="0"/>
              <a:ea typeface="Heiti SC Light"/>
              <a:cs typeface="Arial" pitchFamily="34" charset="0"/>
            </a:endParaRPr>
          </a:p>
          <a:p>
            <a:pPr defTabSz="935038">
              <a:defRPr/>
            </a:pPr>
            <a:r>
              <a:rPr lang="en-US" sz="800" noProof="1">
                <a:solidFill>
                  <a:schemeClr val="bg1"/>
                </a:solidFill>
                <a:latin typeface="Arial" pitchFamily="34" charset="0"/>
                <a:ea typeface="Heiti SC Light"/>
                <a:cs typeface="Heiti SC Light"/>
              </a:rPr>
              <a:t>S</a:t>
            </a:r>
            <a:r>
              <a:rPr lang="en-US" altLang="zh-CN" sz="800" noProof="1">
                <a:solidFill>
                  <a:schemeClr val="bg1"/>
                </a:solidFill>
                <a:latin typeface="Arial" pitchFamily="34" charset="0"/>
                <a:ea typeface="Heiti SC Light"/>
                <a:cs typeface="Heiti SC Light"/>
              </a:rPr>
              <a:t>ize</a:t>
            </a:r>
            <a:r>
              <a:rPr lang="en-US" sz="800" noProof="1">
                <a:solidFill>
                  <a:schemeClr val="bg1"/>
                </a:solidFill>
                <a:latin typeface="Arial" pitchFamily="34" charset="0"/>
                <a:ea typeface="Heiti SC Light"/>
                <a:cs typeface="Heiti SC Light"/>
              </a:rPr>
              <a:t>：</a:t>
            </a:r>
            <a:r>
              <a:rPr lang="en-US" altLang="ja-JP" sz="800" noProof="1">
                <a:solidFill>
                  <a:schemeClr val="bg1"/>
                </a:solidFill>
                <a:latin typeface="Arial" pitchFamily="34" charset="0"/>
                <a:ea typeface="Heiti SC Light"/>
                <a:cs typeface="Heiti SC Light"/>
              </a:rPr>
              <a:t>22-24</a:t>
            </a:r>
            <a:r>
              <a:rPr lang="en-US" altLang="zh-CN" sz="800" noProof="1">
                <a:solidFill>
                  <a:schemeClr val="bg1"/>
                </a:solidFill>
                <a:latin typeface="Arial" pitchFamily="34" charset="0"/>
                <a:ea typeface="Heiti SC Light"/>
                <a:cs typeface="Heiti SC Light"/>
              </a:rPr>
              <a:t>pt</a:t>
            </a:r>
            <a:endParaRPr lang="en-US" altLang="ja-JP" sz="800" noProof="1">
              <a:solidFill>
                <a:schemeClr val="bg1"/>
              </a:solidFill>
              <a:latin typeface="Arial" pitchFamily="34" charset="0"/>
              <a:ea typeface="Heiti SC Light"/>
              <a:cs typeface="Heiti SC Light"/>
            </a:endParaRPr>
          </a:p>
          <a:p>
            <a:pPr defTabSz="935038">
              <a:defRPr/>
            </a:pPr>
            <a:r>
              <a:rPr lang="en-US" sz="800" noProof="1">
                <a:solidFill>
                  <a:schemeClr val="bg1"/>
                </a:solidFill>
                <a:latin typeface="Arial" pitchFamily="34" charset="0"/>
                <a:ea typeface="Heiti SC Light"/>
                <a:cs typeface="Heiti SC Light"/>
              </a:rPr>
              <a:t>C</a:t>
            </a:r>
            <a:r>
              <a:rPr lang="en-US" altLang="zh-CN" sz="800" noProof="1">
                <a:solidFill>
                  <a:schemeClr val="bg1"/>
                </a:solidFill>
                <a:latin typeface="Arial" pitchFamily="34" charset="0"/>
                <a:ea typeface="Heiti SC Light"/>
                <a:cs typeface="Heiti SC Light"/>
              </a:rPr>
              <a:t>olor</a:t>
            </a:r>
            <a:r>
              <a:rPr lang="en-US" sz="800" noProof="1">
                <a:solidFill>
                  <a:schemeClr val="bg1"/>
                </a:solidFill>
                <a:latin typeface="Arial" pitchFamily="34" charset="0"/>
                <a:ea typeface="Heiti SC Light"/>
                <a:cs typeface="Heiti SC Light"/>
              </a:rPr>
              <a:t>：T</a:t>
            </a:r>
            <a:r>
              <a:rPr lang="en-US" altLang="zh-CN" sz="800" noProof="1">
                <a:solidFill>
                  <a:schemeClr val="bg1"/>
                </a:solidFill>
                <a:latin typeface="Arial" pitchFamily="34" charset="0"/>
                <a:ea typeface="Heiti SC Light"/>
                <a:cs typeface="Heiti SC Light"/>
              </a:rPr>
              <a:t>he ZTE blue</a:t>
            </a:r>
            <a:r>
              <a:rPr lang="en-US" altLang="ja-JP" sz="800" noProof="1">
                <a:solidFill>
                  <a:schemeClr val="bg1"/>
                </a:solidFill>
                <a:latin typeface="Arial" pitchFamily="34" charset="0"/>
                <a:ea typeface="Heiti SC Light"/>
                <a:cs typeface="Heiti SC Light"/>
              </a:rPr>
              <a:t> </a:t>
            </a:r>
          </a:p>
          <a:p>
            <a:pPr defTabSz="935038">
              <a:defRPr/>
            </a:pPr>
            <a:endParaRPr lang="en-US" altLang="zh-CN" sz="900" noProof="1">
              <a:solidFill>
                <a:schemeClr val="bg1"/>
              </a:solidFill>
              <a:latin typeface="Arial" pitchFamily="34" charset="0"/>
              <a:ea typeface="Heiti SC Light"/>
              <a:cs typeface="Heiti SC Light"/>
            </a:endParaRPr>
          </a:p>
          <a:p>
            <a:pPr defTabSz="935038">
              <a:defRPr/>
            </a:pPr>
            <a:r>
              <a:rPr lang="en-US" altLang="zh-CN" sz="900" noProof="1">
                <a:solidFill>
                  <a:schemeClr val="bg1"/>
                </a:solidFill>
                <a:latin typeface="Arial" pitchFamily="34" charset="0"/>
                <a:ea typeface="Heiti SC Light"/>
                <a:cs typeface="Heiti SC Light"/>
              </a:rPr>
              <a:t>Subtitle:</a:t>
            </a:r>
            <a:endParaRPr lang="en-US" altLang="ja-JP" sz="900" noProof="1">
              <a:solidFill>
                <a:schemeClr val="bg1"/>
              </a:solidFill>
              <a:latin typeface="Arial" pitchFamily="34" charset="0"/>
              <a:ea typeface="Heiti SC Light"/>
              <a:cs typeface="Heiti SC Light"/>
            </a:endParaRPr>
          </a:p>
          <a:p>
            <a:pPr defTabSz="935038">
              <a:defRPr/>
            </a:pPr>
            <a:r>
              <a:rPr lang="en-US" sz="800" noProof="1">
                <a:solidFill>
                  <a:schemeClr val="bg1"/>
                </a:solidFill>
                <a:latin typeface="Arial" pitchFamily="34" charset="0"/>
                <a:ea typeface="Heiti SC Light"/>
                <a:cs typeface="Heiti SC Light"/>
              </a:rPr>
              <a:t>T</a:t>
            </a:r>
            <a:r>
              <a:rPr lang="en-US" altLang="zh-CN" sz="800" noProof="1">
                <a:solidFill>
                  <a:schemeClr val="bg1"/>
                </a:solidFill>
                <a:latin typeface="Arial" pitchFamily="34" charset="0"/>
                <a:ea typeface="Heiti SC Light"/>
                <a:cs typeface="Heiti SC Light"/>
              </a:rPr>
              <a:t>ype: </a:t>
            </a:r>
            <a:r>
              <a:rPr lang="en-US" altLang="ja-JP" sz="800" noProof="1">
                <a:solidFill>
                  <a:schemeClr val="bg1"/>
                </a:solidFill>
                <a:latin typeface="Arial" pitchFamily="34" charset="0"/>
                <a:ea typeface="MS PGothic" pitchFamily="34" charset="-128"/>
                <a:cs typeface="Arial" pitchFamily="34" charset="0"/>
              </a:rPr>
              <a:t>Arial</a:t>
            </a:r>
            <a:endParaRPr lang="en-US" sz="800">
              <a:solidFill>
                <a:schemeClr val="bg1"/>
              </a:solidFill>
              <a:latin typeface="Arial" pitchFamily="34" charset="0"/>
              <a:cs typeface="Arial" pitchFamily="34" charset="0"/>
            </a:endParaRPr>
          </a:p>
          <a:p>
            <a:pPr defTabSz="935038">
              <a:defRPr/>
            </a:pPr>
            <a:r>
              <a:rPr lang="en-US" sz="800" noProof="1">
                <a:solidFill>
                  <a:schemeClr val="bg1"/>
                </a:solidFill>
                <a:latin typeface="Arial" pitchFamily="34" charset="0"/>
                <a:ea typeface="Heiti SC Light"/>
                <a:cs typeface="Heiti SC Light"/>
              </a:rPr>
              <a:t>S</a:t>
            </a:r>
            <a:r>
              <a:rPr lang="en-US" altLang="zh-CN" sz="800" noProof="1">
                <a:solidFill>
                  <a:schemeClr val="bg1"/>
                </a:solidFill>
                <a:latin typeface="Arial" pitchFamily="34" charset="0"/>
                <a:ea typeface="Heiti SC Light"/>
                <a:cs typeface="Heiti SC Light"/>
              </a:rPr>
              <a:t>ize</a:t>
            </a:r>
            <a:r>
              <a:rPr lang="en-US" sz="800" noProof="1">
                <a:solidFill>
                  <a:schemeClr val="bg1"/>
                </a:solidFill>
                <a:latin typeface="Arial" pitchFamily="34" charset="0"/>
                <a:ea typeface="Heiti SC Light"/>
                <a:cs typeface="Heiti SC Light"/>
              </a:rPr>
              <a:t>：14-</a:t>
            </a:r>
            <a:r>
              <a:rPr lang="en-US" altLang="ja-JP" sz="800" noProof="1">
                <a:solidFill>
                  <a:schemeClr val="bg1"/>
                </a:solidFill>
                <a:latin typeface="Arial" pitchFamily="34" charset="0"/>
                <a:ea typeface="Heiti SC Light"/>
                <a:cs typeface="Heiti SC Light"/>
              </a:rPr>
              <a:t>18pt</a:t>
            </a:r>
          </a:p>
          <a:p>
            <a:pPr defTabSz="935038">
              <a:defRPr/>
            </a:pPr>
            <a:r>
              <a:rPr lang="en-US" sz="800" noProof="1">
                <a:solidFill>
                  <a:schemeClr val="bg1"/>
                </a:solidFill>
                <a:latin typeface="Arial" pitchFamily="34" charset="0"/>
                <a:ea typeface="Heiti SC Light"/>
                <a:cs typeface="Heiti SC Light"/>
              </a:rPr>
              <a:t>Color: The </a:t>
            </a:r>
            <a:r>
              <a:rPr lang="en-US" altLang="zh-CN" sz="800" noProof="1">
                <a:solidFill>
                  <a:schemeClr val="bg1"/>
                </a:solidFill>
                <a:latin typeface="Arial" pitchFamily="34" charset="0"/>
                <a:ea typeface="Heiti SC Light"/>
                <a:cs typeface="Heiti SC Light"/>
              </a:rPr>
              <a:t>ZTE green</a:t>
            </a:r>
            <a:endParaRPr lang="en-US" altLang="ja-JP" sz="800" noProof="1">
              <a:solidFill>
                <a:schemeClr val="bg1"/>
              </a:solidFill>
              <a:latin typeface="Arial" pitchFamily="34" charset="0"/>
              <a:ea typeface="Heiti SC Light"/>
              <a:cs typeface="Heiti SC Light"/>
            </a:endParaRPr>
          </a:p>
        </p:txBody>
      </p:sp>
      <p:grpSp>
        <p:nvGrpSpPr>
          <p:cNvPr id="5" name="组 5"/>
          <p:cNvGrpSpPr>
            <a:grpSpLocks/>
          </p:cNvGrpSpPr>
          <p:nvPr/>
        </p:nvGrpSpPr>
        <p:grpSpPr bwMode="auto">
          <a:xfrm>
            <a:off x="9364663" y="3851275"/>
            <a:ext cx="1392237" cy="989013"/>
            <a:chOff x="9286278" y="1725515"/>
            <a:chExt cx="1392554" cy="989008"/>
          </a:xfrm>
        </p:grpSpPr>
        <p:grpSp>
          <p:nvGrpSpPr>
            <p:cNvPr id="6" name="组 6"/>
            <p:cNvGrpSpPr>
              <a:grpSpLocks/>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G143, B212</a:t>
                </a:r>
                <a:endParaRPr kumimoji="1" lang="zh-CN" altLang="en-US" sz="700" i="1">
                  <a:solidFill>
                    <a:schemeClr val="bg1"/>
                  </a:solidFill>
                  <a:latin typeface="Arial" pitchFamily="34" charset="0"/>
                  <a:cs typeface="Arial" pitchFamily="34" charset="0"/>
                </a:endParaRPr>
              </a:p>
            </p:txBody>
          </p:sp>
        </p:grpSp>
        <p:grpSp>
          <p:nvGrpSpPr>
            <p:cNvPr id="7" name="组 9"/>
            <p:cNvGrpSpPr>
              <a:grpSpLocks/>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R140,G198, B62</a:t>
                </a:r>
                <a:endParaRPr kumimoji="1" lang="zh-CN" altLang="en-US" sz="700" i="1">
                  <a:solidFill>
                    <a:schemeClr val="bg1"/>
                  </a:solidFill>
                  <a:latin typeface="Arial" pitchFamily="34" charset="0"/>
                  <a:cs typeface="Arial"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R90,G203, B245</a:t>
              </a:r>
              <a:endParaRPr kumimoji="1" lang="zh-CN" altLang="en-US" sz="700" i="1">
                <a:solidFill>
                  <a:schemeClr val="bg1"/>
                </a:solidFill>
                <a:latin typeface="Arial" pitchFamily="34" charset="0"/>
                <a:cs typeface="Arial" pitchFamily="34" charset="0"/>
              </a:endParaRPr>
            </a:p>
          </p:txBody>
        </p:sp>
      </p:grpSp>
      <p:pic>
        <p:nvPicPr>
          <p:cNvPr id="14" name="Picture 15"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16" name="Slide Number Placeholder 5"/>
          <p:cNvSpPr>
            <a:spLocks noGrp="1"/>
          </p:cNvSpPr>
          <p:nvPr/>
        </p:nvSpPr>
        <p:spPr bwMode="auto">
          <a:xfrm>
            <a:off x="238125" y="4849813"/>
            <a:ext cx="419100" cy="365125"/>
          </a:xfrm>
          <a:prstGeom prst="rect">
            <a:avLst/>
          </a:prstGeom>
          <a:noFill/>
          <a:ln w="9525">
            <a:noFill/>
            <a:miter lim="800000"/>
            <a:headEnd/>
            <a:tailEnd/>
          </a:ln>
        </p:spPr>
        <p:txBody>
          <a:bodyPr anchor="ctr"/>
          <a:lstStyle/>
          <a:p>
            <a:pPr>
              <a:defRPr/>
            </a:pPr>
            <a:fld id="{C0E72943-9F54-4067-A950-84A709784270}" type="slidenum">
              <a:rPr lang="en-US" sz="800">
                <a:solidFill>
                  <a:srgbClr val="404040"/>
                </a:solidFill>
                <a:latin typeface="Arial" pitchFamily="34" charset="0"/>
                <a:cs typeface="Arial" pitchFamily="34" charset="0"/>
              </a:rPr>
              <a:pPr>
                <a:defRPr/>
              </a:pPr>
              <a:t>‹#›</a:t>
            </a:fld>
            <a:endParaRPr lang="en-US" sz="800">
              <a:solidFill>
                <a:srgbClr val="404040"/>
              </a:solidFill>
              <a:latin typeface="Arial" pitchFamily="34" charset="0"/>
              <a:cs typeface="Arial"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itchFamily="34" charset="0"/>
                <a:cs typeface="Arial" pitchFamily="34" charset="0"/>
              </a:defRPr>
            </a:lvl1pPr>
            <a:lvl2pPr>
              <a:defRPr kumimoji="1" lang="zh-CN" altLang="en-US" sz="1400" b="0" i="0" kern="1200" dirty="0" smtClean="0">
                <a:solidFill>
                  <a:schemeClr val="tx1">
                    <a:lumMod val="75000"/>
                    <a:lumOff val="25000"/>
                  </a:schemeClr>
                </a:solidFill>
                <a:latin typeface="Arial" pitchFamily="34" charset="0"/>
                <a:ea typeface="微软雅黑"/>
                <a:cs typeface="Arial" pitchFamily="34" charset="0"/>
              </a:defRPr>
            </a:lvl2pPr>
          </a:lstStyle>
          <a:p>
            <a:pPr lvl="0"/>
            <a:r>
              <a:rPr lang="en-US" altLang="zh-CN" smtClean="0"/>
              <a:t>Click to edit Master text styles</a:t>
            </a:r>
          </a:p>
          <a:p>
            <a:pPr lvl="1"/>
            <a:r>
              <a:rPr lang="en-US" altLang="zh-CN" smtClean="0"/>
              <a:t>Second level</a:t>
            </a: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itchFamily="34" charset="0"/>
                <a:cs typeface="Arial" pitchFamily="34" charset="0"/>
              </a:defRPr>
            </a:lvl1pPr>
          </a:lstStyle>
          <a:p>
            <a:pPr lvl="0"/>
            <a:r>
              <a:rPr lang="en-US" altLang="zh-CN" smtClean="0"/>
              <a:t>Click to edit Master title style</a:t>
            </a:r>
            <a:endParaRPr lang="zh-CN" altLang="en-US" dirty="0"/>
          </a:p>
        </p:txBody>
      </p:sp>
      <p:sp>
        <p:nvSpPr>
          <p:cNvPr id="18" name="TextBox 16"/>
          <p:cNvSpPr txBox="1">
            <a:spLocks noChangeArrowheads="1"/>
          </p:cNvSpPr>
          <p:nvPr userDrawn="1"/>
        </p:nvSpPr>
        <p:spPr bwMode="auto">
          <a:xfrm>
            <a:off x="4271963" y="4914900"/>
            <a:ext cx="1000518" cy="169863"/>
          </a:xfrm>
          <a:prstGeom prst="rect">
            <a:avLst/>
          </a:prstGeom>
          <a:noFill/>
          <a:ln w="9525">
            <a:noFill/>
            <a:miter lim="800000"/>
            <a:headEnd/>
            <a:tailEnd/>
          </a:ln>
        </p:spPr>
        <p:txBody>
          <a:bodyPr lIns="0" tIns="0" rIns="0" bIns="0"/>
          <a:lstStyle/>
          <a:p>
            <a:pPr>
              <a:defRPr/>
            </a:pPr>
            <a:r>
              <a:rPr kumimoji="1" lang="en-US" sz="600" dirty="0">
                <a:solidFill>
                  <a:srgbClr val="7F7F7F"/>
                </a:solidFill>
                <a:latin typeface="Arial" pitchFamily="34" charset="0"/>
                <a:cs typeface="Arial" pitchFamily="34" charset="0"/>
              </a:rPr>
              <a:t>© ZTE </a:t>
            </a:r>
            <a:r>
              <a:rPr kumimoji="1" lang="en-US" sz="600" dirty="0" smtClean="0">
                <a:solidFill>
                  <a:srgbClr val="7F7F7F"/>
                </a:solidFill>
                <a:latin typeface="Arial" pitchFamily="34" charset="0"/>
                <a:cs typeface="Arial" pitchFamily="34" charset="0"/>
              </a:rPr>
              <a:t>All </a:t>
            </a:r>
            <a:r>
              <a:rPr kumimoji="1" lang="en-US" sz="600" dirty="0">
                <a:solidFill>
                  <a:srgbClr val="7F7F7F"/>
                </a:solidFill>
                <a:latin typeface="Arial" pitchFamily="34" charset="0"/>
                <a:cs typeface="Arial" pitchFamily="34" charset="0"/>
              </a:rPr>
              <a:t>rights reserved</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headEnd/>
            <a:tailEnd/>
          </a:ln>
        </p:spPr>
        <p:txBody>
          <a:bodyPr anchor="ctr"/>
          <a:lstStyle/>
          <a:p>
            <a:pPr>
              <a:defRPr/>
            </a:pPr>
            <a:fld id="{113F1D33-9059-47D3-954B-5D17F3B4270F}" type="slidenum">
              <a:rPr lang="en-US" sz="800">
                <a:solidFill>
                  <a:srgbClr val="404040"/>
                </a:solidFill>
                <a:latin typeface="Arial" pitchFamily="34" charset="0"/>
                <a:cs typeface="Arial" pitchFamily="34" charset="0"/>
              </a:rPr>
              <a:pPr>
                <a:defRPr/>
              </a:pPr>
              <a:t>‹#›</a:t>
            </a:fld>
            <a:endParaRPr lang="en-US" sz="800">
              <a:solidFill>
                <a:srgbClr val="404040"/>
              </a:solidFill>
              <a:latin typeface="Arial" pitchFamily="34" charset="0"/>
              <a:cs typeface="Arial" pitchFamily="34" charset="0"/>
            </a:endParaRPr>
          </a:p>
        </p:txBody>
      </p:sp>
      <p:sp>
        <p:nvSpPr>
          <p:cNvPr id="9"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a:defRPr/>
            </a:pPr>
            <a:r>
              <a:rPr lang="en-US" sz="900" noProof="1">
                <a:solidFill>
                  <a:schemeClr val="bg1"/>
                </a:solidFill>
                <a:latin typeface="Arial" pitchFamily="34" charset="0"/>
                <a:ea typeface="Heiti SC Light"/>
                <a:cs typeface="Arial" pitchFamily="34" charset="0"/>
              </a:rPr>
              <a:t>T</a:t>
            </a:r>
            <a:r>
              <a:rPr lang="en-US" altLang="zh-CN" sz="900" noProof="1">
                <a:solidFill>
                  <a:schemeClr val="bg1"/>
                </a:solidFill>
                <a:latin typeface="Arial" pitchFamily="34" charset="0"/>
                <a:ea typeface="Heiti SC Light"/>
                <a:cs typeface="Arial" pitchFamily="34" charset="0"/>
              </a:rPr>
              <a:t>itle:</a:t>
            </a:r>
            <a:endParaRPr lang="en-US" altLang="ja-JP" sz="900" noProof="1">
              <a:solidFill>
                <a:schemeClr val="bg1"/>
              </a:solidFill>
              <a:latin typeface="Arial" pitchFamily="34" charset="0"/>
              <a:ea typeface="Heiti SC Light"/>
              <a:cs typeface="Arial" pitchFamily="34" charset="0"/>
            </a:endParaRPr>
          </a:p>
          <a:p>
            <a:pPr defTabSz="935038">
              <a:defRPr/>
            </a:pPr>
            <a:r>
              <a:rPr lang="en-US" altLang="zh-CN" sz="800" noProof="1">
                <a:solidFill>
                  <a:schemeClr val="bg1"/>
                </a:solidFill>
                <a:latin typeface="Arial" pitchFamily="34" charset="0"/>
                <a:ea typeface="Heiti SC Light"/>
                <a:cs typeface="Arial" pitchFamily="34" charset="0"/>
              </a:rPr>
              <a:t>Type</a:t>
            </a:r>
            <a:r>
              <a:rPr lang="en-US" altLang="ja-JP" sz="800" noProof="1">
                <a:solidFill>
                  <a:schemeClr val="bg1"/>
                </a:solidFill>
                <a:latin typeface="Arial" pitchFamily="34" charset="0"/>
                <a:ea typeface="Heiti SC Light"/>
                <a:cs typeface="Arial" pitchFamily="34" charset="0"/>
              </a:rPr>
              <a:t>: </a:t>
            </a:r>
            <a:r>
              <a:rPr lang="en-US" altLang="ja-JP" sz="800" noProof="1">
                <a:solidFill>
                  <a:schemeClr val="bg1"/>
                </a:solidFill>
                <a:latin typeface="Arial" pitchFamily="34" charset="0"/>
                <a:ea typeface="MS PGothic" pitchFamily="34" charset="-128"/>
                <a:cs typeface="Arial" pitchFamily="34" charset="0"/>
              </a:rPr>
              <a:t>Arial</a:t>
            </a:r>
            <a:endParaRPr lang="en-US" sz="800">
              <a:solidFill>
                <a:schemeClr val="bg1"/>
              </a:solidFill>
              <a:latin typeface="Arial" pitchFamily="34" charset="0"/>
              <a:ea typeface="Heiti SC Light"/>
              <a:cs typeface="Arial" pitchFamily="34" charset="0"/>
            </a:endParaRPr>
          </a:p>
          <a:p>
            <a:pPr defTabSz="935038">
              <a:defRPr/>
            </a:pPr>
            <a:r>
              <a:rPr lang="en-US" sz="800" noProof="1">
                <a:solidFill>
                  <a:schemeClr val="bg1"/>
                </a:solidFill>
                <a:latin typeface="Arial" pitchFamily="34" charset="0"/>
                <a:ea typeface="Heiti SC Light"/>
                <a:cs typeface="Heiti SC Light"/>
              </a:rPr>
              <a:t>S</a:t>
            </a:r>
            <a:r>
              <a:rPr lang="en-US" altLang="zh-CN" sz="800" noProof="1">
                <a:solidFill>
                  <a:schemeClr val="bg1"/>
                </a:solidFill>
                <a:latin typeface="Arial" pitchFamily="34" charset="0"/>
                <a:ea typeface="Heiti SC Light"/>
                <a:cs typeface="Heiti SC Light"/>
              </a:rPr>
              <a:t>ize</a:t>
            </a:r>
            <a:r>
              <a:rPr lang="en-US" sz="800" noProof="1">
                <a:solidFill>
                  <a:schemeClr val="bg1"/>
                </a:solidFill>
                <a:latin typeface="Arial" pitchFamily="34" charset="0"/>
                <a:ea typeface="Heiti SC Light"/>
                <a:cs typeface="Heiti SC Light"/>
              </a:rPr>
              <a:t>：</a:t>
            </a:r>
            <a:r>
              <a:rPr lang="en-US" altLang="ja-JP" sz="800" noProof="1">
                <a:solidFill>
                  <a:schemeClr val="bg1"/>
                </a:solidFill>
                <a:latin typeface="Arial" pitchFamily="34" charset="0"/>
                <a:ea typeface="Heiti SC Light"/>
                <a:cs typeface="Heiti SC Light"/>
              </a:rPr>
              <a:t>22-24</a:t>
            </a:r>
            <a:r>
              <a:rPr lang="en-US" altLang="zh-CN" sz="800" noProof="1">
                <a:solidFill>
                  <a:schemeClr val="bg1"/>
                </a:solidFill>
                <a:latin typeface="Arial" pitchFamily="34" charset="0"/>
                <a:ea typeface="Heiti SC Light"/>
                <a:cs typeface="Heiti SC Light"/>
              </a:rPr>
              <a:t>pt</a:t>
            </a:r>
            <a:endParaRPr lang="en-US" altLang="ja-JP" sz="800" noProof="1">
              <a:solidFill>
                <a:schemeClr val="bg1"/>
              </a:solidFill>
              <a:latin typeface="Arial" pitchFamily="34" charset="0"/>
              <a:ea typeface="Heiti SC Light"/>
              <a:cs typeface="Heiti SC Light"/>
            </a:endParaRPr>
          </a:p>
          <a:p>
            <a:pPr defTabSz="935038">
              <a:defRPr/>
            </a:pPr>
            <a:r>
              <a:rPr lang="en-US" sz="800" noProof="1">
                <a:solidFill>
                  <a:schemeClr val="bg1"/>
                </a:solidFill>
                <a:latin typeface="Arial" pitchFamily="34" charset="0"/>
                <a:ea typeface="Heiti SC Light"/>
                <a:cs typeface="Heiti SC Light"/>
              </a:rPr>
              <a:t>C</a:t>
            </a:r>
            <a:r>
              <a:rPr lang="en-US" altLang="zh-CN" sz="800" noProof="1">
                <a:solidFill>
                  <a:schemeClr val="bg1"/>
                </a:solidFill>
                <a:latin typeface="Arial" pitchFamily="34" charset="0"/>
                <a:ea typeface="Heiti SC Light"/>
                <a:cs typeface="Heiti SC Light"/>
              </a:rPr>
              <a:t>olor</a:t>
            </a:r>
            <a:r>
              <a:rPr lang="en-US" sz="800" noProof="1">
                <a:solidFill>
                  <a:schemeClr val="bg1"/>
                </a:solidFill>
                <a:latin typeface="Arial" pitchFamily="34" charset="0"/>
                <a:ea typeface="Heiti SC Light"/>
                <a:cs typeface="Heiti SC Light"/>
              </a:rPr>
              <a:t>：T</a:t>
            </a:r>
            <a:r>
              <a:rPr lang="en-US" altLang="zh-CN" sz="800" noProof="1">
                <a:solidFill>
                  <a:schemeClr val="bg1"/>
                </a:solidFill>
                <a:latin typeface="Arial" pitchFamily="34" charset="0"/>
                <a:ea typeface="Heiti SC Light"/>
                <a:cs typeface="Heiti SC Light"/>
              </a:rPr>
              <a:t>he ZTE blue</a:t>
            </a:r>
            <a:r>
              <a:rPr lang="en-US" altLang="ja-JP" sz="800" noProof="1">
                <a:solidFill>
                  <a:schemeClr val="bg1"/>
                </a:solidFill>
                <a:latin typeface="Arial" pitchFamily="34" charset="0"/>
                <a:ea typeface="Heiti SC Light"/>
                <a:cs typeface="Heiti SC Light"/>
              </a:rPr>
              <a:t> </a:t>
            </a:r>
          </a:p>
          <a:p>
            <a:pPr defTabSz="935038">
              <a:defRPr/>
            </a:pPr>
            <a:endParaRPr lang="en-US" altLang="zh-CN" sz="900" noProof="1">
              <a:solidFill>
                <a:schemeClr val="bg1"/>
              </a:solidFill>
              <a:latin typeface="Arial" pitchFamily="34" charset="0"/>
              <a:ea typeface="Heiti SC Light"/>
              <a:cs typeface="Heiti SC Light"/>
            </a:endParaRPr>
          </a:p>
          <a:p>
            <a:pPr defTabSz="935038">
              <a:defRPr/>
            </a:pPr>
            <a:r>
              <a:rPr lang="en-US" altLang="zh-CN" sz="900" noProof="1">
                <a:solidFill>
                  <a:schemeClr val="bg1"/>
                </a:solidFill>
                <a:latin typeface="Arial" pitchFamily="34" charset="0"/>
                <a:ea typeface="Heiti SC Light"/>
                <a:cs typeface="Heiti SC Light"/>
              </a:rPr>
              <a:t>Subtitle:</a:t>
            </a:r>
            <a:endParaRPr lang="en-US" altLang="ja-JP" sz="900" noProof="1">
              <a:solidFill>
                <a:schemeClr val="bg1"/>
              </a:solidFill>
              <a:latin typeface="Arial" pitchFamily="34" charset="0"/>
              <a:ea typeface="Heiti SC Light"/>
              <a:cs typeface="Heiti SC Light"/>
            </a:endParaRPr>
          </a:p>
          <a:p>
            <a:pPr defTabSz="935038">
              <a:defRPr/>
            </a:pPr>
            <a:r>
              <a:rPr lang="en-US" sz="800" noProof="1">
                <a:solidFill>
                  <a:schemeClr val="bg1"/>
                </a:solidFill>
                <a:latin typeface="Arial" pitchFamily="34" charset="0"/>
                <a:ea typeface="Heiti SC Light"/>
                <a:cs typeface="Heiti SC Light"/>
              </a:rPr>
              <a:t>T</a:t>
            </a:r>
            <a:r>
              <a:rPr lang="en-US" altLang="zh-CN" sz="800" noProof="1">
                <a:solidFill>
                  <a:schemeClr val="bg1"/>
                </a:solidFill>
                <a:latin typeface="Arial" pitchFamily="34" charset="0"/>
                <a:ea typeface="Heiti SC Light"/>
                <a:cs typeface="Heiti SC Light"/>
              </a:rPr>
              <a:t>ype: </a:t>
            </a:r>
            <a:r>
              <a:rPr lang="en-US" altLang="ja-JP" sz="800" noProof="1">
                <a:solidFill>
                  <a:schemeClr val="bg1"/>
                </a:solidFill>
                <a:latin typeface="Arial" pitchFamily="34" charset="0"/>
                <a:ea typeface="MS PGothic" pitchFamily="34" charset="-128"/>
                <a:cs typeface="Arial" pitchFamily="34" charset="0"/>
              </a:rPr>
              <a:t>Arial</a:t>
            </a:r>
            <a:endParaRPr lang="en-US" sz="800">
              <a:solidFill>
                <a:schemeClr val="bg1"/>
              </a:solidFill>
              <a:latin typeface="Arial" pitchFamily="34" charset="0"/>
              <a:cs typeface="Arial" pitchFamily="34" charset="0"/>
            </a:endParaRPr>
          </a:p>
          <a:p>
            <a:pPr defTabSz="935038">
              <a:defRPr/>
            </a:pPr>
            <a:r>
              <a:rPr lang="en-US" sz="800" noProof="1">
                <a:solidFill>
                  <a:schemeClr val="bg1"/>
                </a:solidFill>
                <a:latin typeface="Arial" pitchFamily="34" charset="0"/>
                <a:ea typeface="Heiti SC Light"/>
                <a:cs typeface="Heiti SC Light"/>
              </a:rPr>
              <a:t>S</a:t>
            </a:r>
            <a:r>
              <a:rPr lang="en-US" altLang="zh-CN" sz="800" noProof="1">
                <a:solidFill>
                  <a:schemeClr val="bg1"/>
                </a:solidFill>
                <a:latin typeface="Arial" pitchFamily="34" charset="0"/>
                <a:ea typeface="Heiti SC Light"/>
                <a:cs typeface="Heiti SC Light"/>
              </a:rPr>
              <a:t>ize</a:t>
            </a:r>
            <a:r>
              <a:rPr lang="en-US" sz="800" noProof="1">
                <a:solidFill>
                  <a:schemeClr val="bg1"/>
                </a:solidFill>
                <a:latin typeface="Arial" pitchFamily="34" charset="0"/>
                <a:ea typeface="Heiti SC Light"/>
                <a:cs typeface="Heiti SC Light"/>
              </a:rPr>
              <a:t>：14-</a:t>
            </a:r>
            <a:r>
              <a:rPr lang="en-US" altLang="ja-JP" sz="800" noProof="1">
                <a:solidFill>
                  <a:schemeClr val="bg1"/>
                </a:solidFill>
                <a:latin typeface="Arial" pitchFamily="34" charset="0"/>
                <a:ea typeface="Heiti SC Light"/>
                <a:cs typeface="Heiti SC Light"/>
              </a:rPr>
              <a:t>18pt</a:t>
            </a:r>
          </a:p>
          <a:p>
            <a:pPr defTabSz="935038">
              <a:defRPr/>
            </a:pPr>
            <a:r>
              <a:rPr lang="en-US" sz="800" noProof="1">
                <a:solidFill>
                  <a:schemeClr val="bg1"/>
                </a:solidFill>
                <a:latin typeface="Arial" pitchFamily="34" charset="0"/>
                <a:ea typeface="Heiti SC Light"/>
                <a:cs typeface="Heiti SC Light"/>
              </a:rPr>
              <a:t>Color: The </a:t>
            </a:r>
            <a:r>
              <a:rPr lang="en-US" altLang="zh-CN" sz="800" noProof="1">
                <a:solidFill>
                  <a:schemeClr val="bg1"/>
                </a:solidFill>
                <a:latin typeface="Arial" pitchFamily="34" charset="0"/>
                <a:ea typeface="Heiti SC Light"/>
                <a:cs typeface="Heiti SC Light"/>
              </a:rPr>
              <a:t>ZTE green</a:t>
            </a:r>
            <a:endParaRPr lang="en-US" altLang="ja-JP" sz="800" noProof="1">
              <a:solidFill>
                <a:schemeClr val="bg1"/>
              </a:solidFill>
              <a:latin typeface="Arial" pitchFamily="34" charset="0"/>
              <a:ea typeface="Heiti SC Light"/>
              <a:cs typeface="Heiti SC Light"/>
            </a:endParaRPr>
          </a:p>
        </p:txBody>
      </p:sp>
      <p:grpSp>
        <p:nvGrpSpPr>
          <p:cNvPr id="10" name="组 5"/>
          <p:cNvGrpSpPr>
            <a:grpSpLocks/>
          </p:cNvGrpSpPr>
          <p:nvPr/>
        </p:nvGrpSpPr>
        <p:grpSpPr bwMode="auto">
          <a:xfrm>
            <a:off x="9364663" y="3851275"/>
            <a:ext cx="1392237" cy="989013"/>
            <a:chOff x="9286278" y="1725515"/>
            <a:chExt cx="1392554" cy="989008"/>
          </a:xfrm>
        </p:grpSpPr>
        <p:grpSp>
          <p:nvGrpSpPr>
            <p:cNvPr id="11" name="组 6"/>
            <p:cNvGrpSpPr>
              <a:grpSpLocks/>
            </p:cNvGrpSpPr>
            <p:nvPr/>
          </p:nvGrpSpPr>
          <p:grpSpPr bwMode="auto">
            <a:xfrm>
              <a:off x="9286278" y="1725515"/>
              <a:ext cx="935158" cy="254390"/>
              <a:chOff x="9286278" y="1725515"/>
              <a:chExt cx="935158" cy="254390"/>
            </a:xfrm>
          </p:grpSpPr>
          <p:sp>
            <p:nvSpPr>
              <p:cNvPr id="17"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18" name="文本框 19"/>
              <p:cNvSpPr txBox="1">
                <a:spLocks noChangeArrowheads="1"/>
              </p:cNvSpPr>
              <p:nvPr/>
            </p:nvSpPr>
            <p:spPr bwMode="auto">
              <a:xfrm>
                <a:off x="9503815" y="1757265"/>
                <a:ext cx="717713" cy="198437"/>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G143, B212</a:t>
                </a:r>
                <a:endParaRPr kumimoji="1" lang="zh-CN" altLang="en-US" sz="700" i="1">
                  <a:solidFill>
                    <a:schemeClr val="bg1"/>
                  </a:solidFill>
                  <a:latin typeface="Arial" pitchFamily="34" charset="0"/>
                  <a:cs typeface="Arial" pitchFamily="34" charset="0"/>
                </a:endParaRPr>
              </a:p>
            </p:txBody>
          </p:sp>
        </p:grpSp>
        <p:grpSp>
          <p:nvGrpSpPr>
            <p:cNvPr id="12" name="组 9"/>
            <p:cNvGrpSpPr>
              <a:grpSpLocks/>
            </p:cNvGrpSpPr>
            <p:nvPr/>
          </p:nvGrpSpPr>
          <p:grpSpPr bwMode="auto">
            <a:xfrm>
              <a:off x="9286278" y="2098975"/>
              <a:ext cx="1199362" cy="254390"/>
              <a:chOff x="9286278" y="2098975"/>
              <a:chExt cx="1199362" cy="254390"/>
            </a:xfrm>
          </p:grpSpPr>
          <p:sp>
            <p:nvSpPr>
              <p:cNvPr id="15"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16" name="文本框 15"/>
              <p:cNvSpPr txBox="1">
                <a:spLocks noChangeArrowheads="1"/>
              </p:cNvSpPr>
              <p:nvPr/>
            </p:nvSpPr>
            <p:spPr bwMode="auto">
              <a:xfrm>
                <a:off x="9503815" y="2130326"/>
                <a:ext cx="981298" cy="198436"/>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R140,G198, B62</a:t>
                </a:r>
                <a:endParaRPr kumimoji="1" lang="zh-CN" altLang="en-US" sz="700" i="1">
                  <a:solidFill>
                    <a:schemeClr val="bg1"/>
                  </a:solidFill>
                  <a:latin typeface="Arial" pitchFamily="34" charset="0"/>
                  <a:cs typeface="Arial" pitchFamily="34" charset="0"/>
                </a:endParaRPr>
              </a:p>
            </p:txBody>
          </p:sp>
        </p:grpSp>
        <p:sp>
          <p:nvSpPr>
            <p:cNvPr id="13"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14" name="文本框 12"/>
            <p:cNvSpPr txBox="1">
              <a:spLocks noChangeArrowheads="1"/>
            </p:cNvSpPr>
            <p:nvPr/>
          </p:nvSpPr>
          <p:spPr bwMode="auto">
            <a:xfrm>
              <a:off x="9503815" y="2490686"/>
              <a:ext cx="1175017" cy="200024"/>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R90,G203, B245</a:t>
              </a:r>
              <a:endParaRPr kumimoji="1" lang="zh-CN" altLang="en-US" sz="700" i="1">
                <a:solidFill>
                  <a:schemeClr val="bg1"/>
                </a:solidFill>
                <a:latin typeface="Arial" pitchFamily="34" charset="0"/>
                <a:cs typeface="Arial"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itchFamily="34" charset="0"/>
                <a:cs typeface="Arial" pitchFamily="34" charset="0"/>
              </a:defRPr>
            </a:lvl1pPr>
            <a:lvl2pPr>
              <a:defRPr kumimoji="1" lang="zh-CN" altLang="en-US" sz="1400" b="0" i="0" kern="1200" dirty="0" smtClean="0">
                <a:solidFill>
                  <a:schemeClr val="tx1">
                    <a:lumMod val="75000"/>
                    <a:lumOff val="25000"/>
                  </a:schemeClr>
                </a:solidFill>
                <a:latin typeface="Arial" pitchFamily="34" charset="0"/>
                <a:ea typeface="微软雅黑"/>
                <a:cs typeface="Arial" pitchFamily="34" charset="0"/>
              </a:defRPr>
            </a:lvl2pPr>
          </a:lstStyle>
          <a:p>
            <a:pPr lvl="0"/>
            <a:r>
              <a:rPr lang="en-US" altLang="zh-CN" smtClean="0"/>
              <a:t>Click to edit Master text styles</a:t>
            </a:r>
          </a:p>
          <a:p>
            <a:pPr lvl="1"/>
            <a:r>
              <a:rPr lang="en-US" altLang="zh-CN" smtClean="0"/>
              <a:t>Second level</a:t>
            </a:r>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itchFamily="34" charset="0"/>
                <a:cs typeface="Arial" pitchFamily="34" charset="0"/>
              </a:defRPr>
            </a:lvl1pPr>
            <a:lvl2pPr>
              <a:defRPr kumimoji="1" lang="zh-CN" altLang="en-US" sz="1400" b="0" i="0" kern="1200" dirty="0" smtClean="0">
                <a:solidFill>
                  <a:schemeClr val="tx1">
                    <a:lumMod val="75000"/>
                    <a:lumOff val="25000"/>
                  </a:schemeClr>
                </a:solidFill>
                <a:latin typeface="Arial" pitchFamily="34" charset="0"/>
                <a:ea typeface="微软雅黑"/>
                <a:cs typeface="Arial" pitchFamily="34" charset="0"/>
              </a:defRPr>
            </a:lvl2pPr>
          </a:lstStyle>
          <a:p>
            <a:pPr lvl="0"/>
            <a:r>
              <a:rPr lang="en-US" altLang="zh-CN" smtClean="0"/>
              <a:t>Click to edit Master text styles</a:t>
            </a:r>
          </a:p>
          <a:p>
            <a:pPr lvl="1"/>
            <a:r>
              <a:rPr lang="en-US" altLang="zh-CN" smtClean="0"/>
              <a:t>Second level</a:t>
            </a:r>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itchFamily="34" charset="0"/>
                <a:cs typeface="Arial" pitchFamily="34" charset="0"/>
              </a:defRPr>
            </a:lvl1pPr>
          </a:lstStyle>
          <a:p>
            <a:pPr lvl="0"/>
            <a:r>
              <a:rPr lang="en-US" altLang="zh-CN" smtClean="0"/>
              <a:t>Click to edit Master title style</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headEnd/>
            <a:tailEnd/>
          </a:ln>
        </p:spPr>
        <p:txBody>
          <a:bodyPr lIns="0" tIns="0" rIns="0" bIns="0"/>
          <a:lstStyle/>
          <a:p>
            <a:pPr>
              <a:defRPr/>
            </a:pPr>
            <a:r>
              <a:rPr lang="en-US" sz="1000" dirty="0">
                <a:solidFill>
                  <a:srgbClr val="404040"/>
                </a:solidFill>
                <a:latin typeface="Arial" pitchFamily="34" charset="0"/>
                <a:ea typeface="Heiti SC Light"/>
                <a:cs typeface="Arial" pitchFamily="34" charset="0"/>
              </a:rPr>
              <a:t>Internal use only▲</a:t>
            </a:r>
            <a:endParaRPr kumimoji="1" lang="en-US" sz="1000" dirty="0">
              <a:solidFill>
                <a:srgbClr val="404040"/>
              </a:solidFill>
              <a:latin typeface="Arial" pitchFamily="34" charset="0"/>
              <a:ea typeface="Heiti SC Light"/>
              <a:cs typeface="Arial" pitchFamily="34" charset="0"/>
            </a:endParaRPr>
          </a:p>
        </p:txBody>
      </p:sp>
      <p:sp>
        <p:nvSpPr>
          <p:cNvPr id="20" name="TextBox 16"/>
          <p:cNvSpPr txBox="1">
            <a:spLocks noChangeArrowheads="1"/>
          </p:cNvSpPr>
          <p:nvPr userDrawn="1"/>
        </p:nvSpPr>
        <p:spPr bwMode="auto">
          <a:xfrm>
            <a:off x="4271963" y="4914900"/>
            <a:ext cx="1000518" cy="169863"/>
          </a:xfrm>
          <a:prstGeom prst="rect">
            <a:avLst/>
          </a:prstGeom>
          <a:noFill/>
          <a:ln w="9525">
            <a:noFill/>
            <a:miter lim="800000"/>
            <a:headEnd/>
            <a:tailEnd/>
          </a:ln>
        </p:spPr>
        <p:txBody>
          <a:bodyPr lIns="0" tIns="0" rIns="0" bIns="0"/>
          <a:lstStyle/>
          <a:p>
            <a:pPr>
              <a:defRPr/>
            </a:pPr>
            <a:r>
              <a:rPr kumimoji="1" lang="en-US" sz="600" dirty="0">
                <a:solidFill>
                  <a:srgbClr val="7F7F7F"/>
                </a:solidFill>
                <a:latin typeface="Arial" pitchFamily="34" charset="0"/>
                <a:cs typeface="Arial" pitchFamily="34" charset="0"/>
              </a:rPr>
              <a:t>© ZTE </a:t>
            </a:r>
            <a:r>
              <a:rPr kumimoji="1" lang="en-US" sz="600" dirty="0" smtClean="0">
                <a:solidFill>
                  <a:srgbClr val="7F7F7F"/>
                </a:solidFill>
                <a:latin typeface="Arial" pitchFamily="34" charset="0"/>
                <a:cs typeface="Arial" pitchFamily="34" charset="0"/>
              </a:rPr>
              <a:t>All </a:t>
            </a:r>
            <a:r>
              <a:rPr kumimoji="1" lang="en-US" sz="600" dirty="0">
                <a:solidFill>
                  <a:srgbClr val="7F7F7F"/>
                </a:solidFill>
                <a:latin typeface="Arial" pitchFamily="34" charset="0"/>
                <a:cs typeface="Arial" pitchFamily="34" charset="0"/>
              </a:rPr>
              <a:t>rights reserved</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headEnd/>
            <a:tailEnd/>
          </a:ln>
        </p:spPr>
        <p:txBody>
          <a:bodyPr anchor="ctr"/>
          <a:lstStyle/>
          <a:p>
            <a:pPr>
              <a:defRPr/>
            </a:pPr>
            <a:fld id="{D9DD1A95-C1D4-4F9A-857F-0557B7623FF8}" type="slidenum">
              <a:rPr lang="en-US" sz="800">
                <a:solidFill>
                  <a:srgbClr val="404040"/>
                </a:solidFill>
                <a:latin typeface="Arial" pitchFamily="34" charset="0"/>
                <a:cs typeface="Arial" pitchFamily="34" charset="0"/>
              </a:rPr>
              <a:pPr>
                <a:defRPr/>
              </a:pPr>
              <a:t>‹#›</a:t>
            </a:fld>
            <a:endParaRPr lang="en-US" sz="800">
              <a:solidFill>
                <a:srgbClr val="404040"/>
              </a:solidFill>
              <a:latin typeface="Arial" pitchFamily="34" charset="0"/>
              <a:cs typeface="Arial"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a:defRPr/>
            </a:pPr>
            <a:r>
              <a:rPr lang="en-US" sz="900" noProof="1">
                <a:solidFill>
                  <a:schemeClr val="bg1"/>
                </a:solidFill>
                <a:latin typeface="Arial" pitchFamily="34" charset="0"/>
                <a:ea typeface="Heiti SC Light"/>
                <a:cs typeface="Arial" pitchFamily="34" charset="0"/>
              </a:rPr>
              <a:t>T</a:t>
            </a:r>
            <a:r>
              <a:rPr lang="en-US" altLang="zh-CN" sz="900" noProof="1">
                <a:solidFill>
                  <a:schemeClr val="bg1"/>
                </a:solidFill>
                <a:latin typeface="Arial" pitchFamily="34" charset="0"/>
                <a:ea typeface="Heiti SC Light"/>
                <a:cs typeface="Arial" pitchFamily="34" charset="0"/>
              </a:rPr>
              <a:t>itle:</a:t>
            </a:r>
            <a:endParaRPr lang="en-US" altLang="ja-JP" sz="900" noProof="1">
              <a:solidFill>
                <a:schemeClr val="bg1"/>
              </a:solidFill>
              <a:latin typeface="Arial" pitchFamily="34" charset="0"/>
              <a:ea typeface="Heiti SC Light"/>
              <a:cs typeface="Arial" pitchFamily="34" charset="0"/>
            </a:endParaRPr>
          </a:p>
          <a:p>
            <a:pPr defTabSz="935038">
              <a:defRPr/>
            </a:pPr>
            <a:r>
              <a:rPr lang="en-US" altLang="zh-CN" sz="800" noProof="1">
                <a:solidFill>
                  <a:schemeClr val="bg1"/>
                </a:solidFill>
                <a:latin typeface="Arial" pitchFamily="34" charset="0"/>
                <a:ea typeface="Heiti SC Light"/>
                <a:cs typeface="Arial" pitchFamily="34" charset="0"/>
              </a:rPr>
              <a:t>Type</a:t>
            </a:r>
            <a:r>
              <a:rPr lang="en-US" altLang="ja-JP" sz="800" noProof="1">
                <a:solidFill>
                  <a:schemeClr val="bg1"/>
                </a:solidFill>
                <a:latin typeface="Arial" pitchFamily="34" charset="0"/>
                <a:ea typeface="Heiti SC Light"/>
                <a:cs typeface="Arial" pitchFamily="34" charset="0"/>
              </a:rPr>
              <a:t>: </a:t>
            </a:r>
            <a:r>
              <a:rPr lang="en-US" altLang="ja-JP" sz="800" noProof="1">
                <a:solidFill>
                  <a:schemeClr val="bg1"/>
                </a:solidFill>
                <a:latin typeface="Arial" pitchFamily="34" charset="0"/>
                <a:ea typeface="MS PGothic" pitchFamily="34" charset="-128"/>
                <a:cs typeface="Arial" pitchFamily="34" charset="0"/>
              </a:rPr>
              <a:t>Arial</a:t>
            </a:r>
            <a:endParaRPr lang="en-US" sz="800">
              <a:solidFill>
                <a:schemeClr val="bg1"/>
              </a:solidFill>
              <a:latin typeface="Arial" pitchFamily="34" charset="0"/>
              <a:ea typeface="Heiti SC Light"/>
              <a:cs typeface="Arial" pitchFamily="34" charset="0"/>
            </a:endParaRPr>
          </a:p>
          <a:p>
            <a:pPr defTabSz="935038">
              <a:defRPr/>
            </a:pPr>
            <a:r>
              <a:rPr lang="en-US" sz="800" noProof="1">
                <a:solidFill>
                  <a:schemeClr val="bg1"/>
                </a:solidFill>
                <a:latin typeface="Arial" pitchFamily="34" charset="0"/>
                <a:ea typeface="Heiti SC Light"/>
                <a:cs typeface="Heiti SC Light"/>
              </a:rPr>
              <a:t>S</a:t>
            </a:r>
            <a:r>
              <a:rPr lang="en-US" altLang="zh-CN" sz="800" noProof="1">
                <a:solidFill>
                  <a:schemeClr val="bg1"/>
                </a:solidFill>
                <a:latin typeface="Arial" pitchFamily="34" charset="0"/>
                <a:ea typeface="Heiti SC Light"/>
                <a:cs typeface="Heiti SC Light"/>
              </a:rPr>
              <a:t>ize</a:t>
            </a:r>
            <a:r>
              <a:rPr lang="en-US" sz="800" noProof="1">
                <a:solidFill>
                  <a:schemeClr val="bg1"/>
                </a:solidFill>
                <a:latin typeface="Arial" pitchFamily="34" charset="0"/>
                <a:ea typeface="Heiti SC Light"/>
                <a:cs typeface="Heiti SC Light"/>
              </a:rPr>
              <a:t>：</a:t>
            </a:r>
            <a:r>
              <a:rPr lang="en-US" altLang="ja-JP" sz="800" noProof="1">
                <a:solidFill>
                  <a:schemeClr val="bg1"/>
                </a:solidFill>
                <a:latin typeface="Arial" pitchFamily="34" charset="0"/>
                <a:ea typeface="Heiti SC Light"/>
                <a:cs typeface="Heiti SC Light"/>
              </a:rPr>
              <a:t>22-24</a:t>
            </a:r>
            <a:r>
              <a:rPr lang="en-US" altLang="zh-CN" sz="800" noProof="1">
                <a:solidFill>
                  <a:schemeClr val="bg1"/>
                </a:solidFill>
                <a:latin typeface="Arial" pitchFamily="34" charset="0"/>
                <a:ea typeface="Heiti SC Light"/>
                <a:cs typeface="Heiti SC Light"/>
              </a:rPr>
              <a:t>pt</a:t>
            </a:r>
            <a:endParaRPr lang="en-US" altLang="ja-JP" sz="800" noProof="1">
              <a:solidFill>
                <a:schemeClr val="bg1"/>
              </a:solidFill>
              <a:latin typeface="Arial" pitchFamily="34" charset="0"/>
              <a:ea typeface="Heiti SC Light"/>
              <a:cs typeface="Heiti SC Light"/>
            </a:endParaRPr>
          </a:p>
          <a:p>
            <a:pPr defTabSz="935038">
              <a:defRPr/>
            </a:pPr>
            <a:r>
              <a:rPr lang="en-US" sz="800" noProof="1">
                <a:solidFill>
                  <a:schemeClr val="bg1"/>
                </a:solidFill>
                <a:latin typeface="Arial" pitchFamily="34" charset="0"/>
                <a:ea typeface="Heiti SC Light"/>
                <a:cs typeface="Heiti SC Light"/>
              </a:rPr>
              <a:t>C</a:t>
            </a:r>
            <a:r>
              <a:rPr lang="en-US" altLang="zh-CN" sz="800" noProof="1">
                <a:solidFill>
                  <a:schemeClr val="bg1"/>
                </a:solidFill>
                <a:latin typeface="Arial" pitchFamily="34" charset="0"/>
                <a:ea typeface="Heiti SC Light"/>
                <a:cs typeface="Heiti SC Light"/>
              </a:rPr>
              <a:t>olor</a:t>
            </a:r>
            <a:r>
              <a:rPr lang="en-US" sz="800" noProof="1">
                <a:solidFill>
                  <a:schemeClr val="bg1"/>
                </a:solidFill>
                <a:latin typeface="Arial" pitchFamily="34" charset="0"/>
                <a:ea typeface="Heiti SC Light"/>
                <a:cs typeface="Heiti SC Light"/>
              </a:rPr>
              <a:t>：T</a:t>
            </a:r>
            <a:r>
              <a:rPr lang="en-US" altLang="zh-CN" sz="800" noProof="1">
                <a:solidFill>
                  <a:schemeClr val="bg1"/>
                </a:solidFill>
                <a:latin typeface="Arial" pitchFamily="34" charset="0"/>
                <a:ea typeface="Heiti SC Light"/>
                <a:cs typeface="Heiti SC Light"/>
              </a:rPr>
              <a:t>he ZTE blue</a:t>
            </a:r>
            <a:r>
              <a:rPr lang="en-US" altLang="ja-JP" sz="800" noProof="1">
                <a:solidFill>
                  <a:schemeClr val="bg1"/>
                </a:solidFill>
                <a:latin typeface="Arial" pitchFamily="34" charset="0"/>
                <a:ea typeface="Heiti SC Light"/>
                <a:cs typeface="Heiti SC Light"/>
              </a:rPr>
              <a:t> </a:t>
            </a:r>
          </a:p>
          <a:p>
            <a:pPr defTabSz="935038">
              <a:defRPr/>
            </a:pPr>
            <a:endParaRPr lang="en-US" altLang="zh-CN" sz="900" noProof="1">
              <a:solidFill>
                <a:schemeClr val="bg1"/>
              </a:solidFill>
              <a:latin typeface="Arial" pitchFamily="34" charset="0"/>
              <a:ea typeface="Heiti SC Light"/>
              <a:cs typeface="Heiti SC Light"/>
            </a:endParaRPr>
          </a:p>
          <a:p>
            <a:pPr defTabSz="935038">
              <a:defRPr/>
            </a:pPr>
            <a:r>
              <a:rPr lang="en-US" altLang="zh-CN" sz="900" noProof="1">
                <a:solidFill>
                  <a:schemeClr val="bg1"/>
                </a:solidFill>
                <a:latin typeface="Arial" pitchFamily="34" charset="0"/>
                <a:ea typeface="Heiti SC Light"/>
                <a:cs typeface="Heiti SC Light"/>
              </a:rPr>
              <a:t>Subtitle:</a:t>
            </a:r>
            <a:endParaRPr lang="en-US" altLang="ja-JP" sz="900" noProof="1">
              <a:solidFill>
                <a:schemeClr val="bg1"/>
              </a:solidFill>
              <a:latin typeface="Arial" pitchFamily="34" charset="0"/>
              <a:ea typeface="Heiti SC Light"/>
              <a:cs typeface="Heiti SC Light"/>
            </a:endParaRPr>
          </a:p>
          <a:p>
            <a:pPr defTabSz="935038">
              <a:defRPr/>
            </a:pPr>
            <a:r>
              <a:rPr lang="en-US" sz="800" noProof="1">
                <a:solidFill>
                  <a:schemeClr val="bg1"/>
                </a:solidFill>
                <a:latin typeface="Arial" pitchFamily="34" charset="0"/>
                <a:ea typeface="Heiti SC Light"/>
                <a:cs typeface="Heiti SC Light"/>
              </a:rPr>
              <a:t>T</a:t>
            </a:r>
            <a:r>
              <a:rPr lang="en-US" altLang="zh-CN" sz="800" noProof="1">
                <a:solidFill>
                  <a:schemeClr val="bg1"/>
                </a:solidFill>
                <a:latin typeface="Arial" pitchFamily="34" charset="0"/>
                <a:ea typeface="Heiti SC Light"/>
                <a:cs typeface="Heiti SC Light"/>
              </a:rPr>
              <a:t>ype: </a:t>
            </a:r>
            <a:r>
              <a:rPr lang="en-US" altLang="ja-JP" sz="800" noProof="1">
                <a:solidFill>
                  <a:schemeClr val="bg1"/>
                </a:solidFill>
                <a:latin typeface="Arial" pitchFamily="34" charset="0"/>
                <a:ea typeface="MS PGothic" pitchFamily="34" charset="-128"/>
                <a:cs typeface="Arial" pitchFamily="34" charset="0"/>
              </a:rPr>
              <a:t>Arial</a:t>
            </a:r>
            <a:endParaRPr lang="en-US" sz="800">
              <a:solidFill>
                <a:schemeClr val="bg1"/>
              </a:solidFill>
              <a:latin typeface="Arial" pitchFamily="34" charset="0"/>
              <a:cs typeface="Arial" pitchFamily="34" charset="0"/>
            </a:endParaRPr>
          </a:p>
          <a:p>
            <a:pPr defTabSz="935038">
              <a:defRPr/>
            </a:pPr>
            <a:r>
              <a:rPr lang="en-US" sz="800" noProof="1">
                <a:solidFill>
                  <a:schemeClr val="bg1"/>
                </a:solidFill>
                <a:latin typeface="Arial" pitchFamily="34" charset="0"/>
                <a:ea typeface="Heiti SC Light"/>
                <a:cs typeface="Heiti SC Light"/>
              </a:rPr>
              <a:t>S</a:t>
            </a:r>
            <a:r>
              <a:rPr lang="en-US" altLang="zh-CN" sz="800" noProof="1">
                <a:solidFill>
                  <a:schemeClr val="bg1"/>
                </a:solidFill>
                <a:latin typeface="Arial" pitchFamily="34" charset="0"/>
                <a:ea typeface="Heiti SC Light"/>
                <a:cs typeface="Heiti SC Light"/>
              </a:rPr>
              <a:t>ize</a:t>
            </a:r>
            <a:r>
              <a:rPr lang="en-US" sz="800" noProof="1">
                <a:solidFill>
                  <a:schemeClr val="bg1"/>
                </a:solidFill>
                <a:latin typeface="Arial" pitchFamily="34" charset="0"/>
                <a:ea typeface="Heiti SC Light"/>
                <a:cs typeface="Heiti SC Light"/>
              </a:rPr>
              <a:t>：14-</a:t>
            </a:r>
            <a:r>
              <a:rPr lang="en-US" altLang="ja-JP" sz="800" noProof="1">
                <a:solidFill>
                  <a:schemeClr val="bg1"/>
                </a:solidFill>
                <a:latin typeface="Arial" pitchFamily="34" charset="0"/>
                <a:ea typeface="Heiti SC Light"/>
                <a:cs typeface="Heiti SC Light"/>
              </a:rPr>
              <a:t>18pt</a:t>
            </a:r>
          </a:p>
          <a:p>
            <a:pPr defTabSz="935038">
              <a:defRPr/>
            </a:pPr>
            <a:r>
              <a:rPr lang="en-US" sz="800" noProof="1">
                <a:solidFill>
                  <a:schemeClr val="bg1"/>
                </a:solidFill>
                <a:latin typeface="Arial" pitchFamily="34" charset="0"/>
                <a:ea typeface="Heiti SC Light"/>
                <a:cs typeface="Heiti SC Light"/>
              </a:rPr>
              <a:t>Color: The </a:t>
            </a:r>
            <a:r>
              <a:rPr lang="en-US" altLang="zh-CN" sz="800" noProof="1">
                <a:solidFill>
                  <a:schemeClr val="bg1"/>
                </a:solidFill>
                <a:latin typeface="Arial" pitchFamily="34" charset="0"/>
                <a:ea typeface="Heiti SC Light"/>
                <a:cs typeface="Heiti SC Light"/>
              </a:rPr>
              <a:t>ZTE green</a:t>
            </a:r>
            <a:endParaRPr lang="en-US" altLang="ja-JP" sz="800" noProof="1">
              <a:solidFill>
                <a:schemeClr val="bg1"/>
              </a:solidFill>
              <a:latin typeface="Arial" pitchFamily="34" charset="0"/>
              <a:ea typeface="Heiti SC Light"/>
              <a:cs typeface="Heiti SC Light"/>
            </a:endParaRPr>
          </a:p>
        </p:txBody>
      </p:sp>
      <p:grpSp>
        <p:nvGrpSpPr>
          <p:cNvPr id="9" name="组 5"/>
          <p:cNvGrpSpPr>
            <a:grpSpLocks/>
          </p:cNvGrpSpPr>
          <p:nvPr/>
        </p:nvGrpSpPr>
        <p:grpSpPr bwMode="auto">
          <a:xfrm>
            <a:off x="9364663" y="3851275"/>
            <a:ext cx="1392237" cy="989013"/>
            <a:chOff x="9286278" y="1725515"/>
            <a:chExt cx="1392554" cy="989008"/>
          </a:xfrm>
        </p:grpSpPr>
        <p:grpSp>
          <p:nvGrpSpPr>
            <p:cNvPr id="10" name="组 6"/>
            <p:cNvGrpSpPr>
              <a:grpSpLocks/>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G143, B212</a:t>
                </a:r>
                <a:endParaRPr kumimoji="1" lang="zh-CN" altLang="en-US" sz="700" i="1">
                  <a:solidFill>
                    <a:schemeClr val="bg1"/>
                  </a:solidFill>
                  <a:latin typeface="Arial" pitchFamily="34" charset="0"/>
                  <a:cs typeface="Arial" pitchFamily="34" charset="0"/>
                </a:endParaRPr>
              </a:p>
            </p:txBody>
          </p:sp>
        </p:grpSp>
        <p:grpSp>
          <p:nvGrpSpPr>
            <p:cNvPr id="11" name="组 9"/>
            <p:cNvGrpSpPr>
              <a:grpSpLocks/>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R140,G198, B62</a:t>
                </a:r>
                <a:endParaRPr kumimoji="1" lang="zh-CN" altLang="en-US" sz="700" i="1">
                  <a:solidFill>
                    <a:schemeClr val="bg1"/>
                  </a:solidFill>
                  <a:latin typeface="Arial" pitchFamily="34" charset="0"/>
                  <a:cs typeface="Arial"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R90,G203, B245</a:t>
              </a:r>
              <a:endParaRPr kumimoji="1" lang="zh-CN" altLang="en-US" sz="700" i="1">
                <a:solidFill>
                  <a:schemeClr val="bg1"/>
                </a:solidFill>
                <a:latin typeface="Arial" pitchFamily="34" charset="0"/>
                <a:cs typeface="Arial"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itchFamily="34" charset="0"/>
                <a:cs typeface="Arial" pitchFamily="34" charset="0"/>
              </a:defRPr>
            </a:lvl1pPr>
            <a:lvl2pPr>
              <a:defRPr kumimoji="1" lang="zh-CN" altLang="en-US" sz="1400" b="0" i="0" kern="1200" dirty="0" smtClean="0">
                <a:solidFill>
                  <a:schemeClr val="tx1">
                    <a:lumMod val="75000"/>
                    <a:lumOff val="25000"/>
                  </a:schemeClr>
                </a:solidFill>
                <a:latin typeface="Arial" pitchFamily="34" charset="0"/>
                <a:ea typeface="微软雅黑"/>
                <a:cs typeface="Arial" pitchFamily="34" charset="0"/>
              </a:defRPr>
            </a:lvl2pPr>
          </a:lstStyle>
          <a:p>
            <a:pPr lvl="0"/>
            <a:r>
              <a:rPr lang="en-US" altLang="zh-CN" smtClean="0"/>
              <a:t>Click to edit Master text styles</a:t>
            </a:r>
          </a:p>
          <a:p>
            <a:pPr lvl="1"/>
            <a:r>
              <a:rPr lang="en-US" altLang="zh-CN" smtClean="0"/>
              <a:t>Second level</a:t>
            </a:r>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itchFamily="34" charset="0"/>
                <a:cs typeface="Arial" pitchFamily="34" charset="0"/>
              </a:defRPr>
            </a:lvl1pPr>
            <a:lvl2pPr>
              <a:defRPr kumimoji="1" lang="zh-CN" altLang="en-US" sz="1400" b="0" i="0" kern="1200" dirty="0" smtClean="0">
                <a:solidFill>
                  <a:schemeClr val="tx1">
                    <a:lumMod val="75000"/>
                    <a:lumOff val="25000"/>
                  </a:schemeClr>
                </a:solidFill>
                <a:latin typeface="Arial" pitchFamily="34" charset="0"/>
                <a:ea typeface="微软雅黑"/>
                <a:cs typeface="Arial" pitchFamily="34" charset="0"/>
              </a:defRPr>
            </a:lvl2pPr>
          </a:lstStyle>
          <a:p>
            <a:pPr lvl="0"/>
            <a:r>
              <a:rPr lang="en-US" altLang="zh-CN" smtClean="0"/>
              <a:t>Click to edit Master text styles</a:t>
            </a:r>
          </a:p>
          <a:p>
            <a:pPr lvl="1"/>
            <a:r>
              <a:rPr lang="en-US" altLang="zh-CN" smtClean="0"/>
              <a:t>Second level</a:t>
            </a:r>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itchFamily="34" charset="0"/>
                <a:cs typeface="Arial" pitchFamily="34" charset="0"/>
              </a:defRPr>
            </a:lvl1pPr>
          </a:lstStyle>
          <a:p>
            <a:pPr lvl="0"/>
            <a:r>
              <a:rPr lang="en-US" altLang="zh-CN" smtClean="0"/>
              <a:t>Click to edit Master title style</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headEnd/>
            <a:tailEnd/>
          </a:ln>
        </p:spPr>
        <p:txBody>
          <a:bodyPr lIns="0" tIns="0" rIns="0" bIns="0"/>
          <a:lstStyle/>
          <a:p>
            <a:pPr>
              <a:defRPr/>
            </a:pPr>
            <a:r>
              <a:rPr lang="en-US" sz="1000" dirty="0">
                <a:solidFill>
                  <a:srgbClr val="404040"/>
                </a:solidFill>
                <a:latin typeface="Arial" pitchFamily="34" charset="0"/>
                <a:ea typeface="Heiti SC Light"/>
                <a:cs typeface="Arial" pitchFamily="34" charset="0"/>
              </a:rPr>
              <a:t>Internal use only▲</a:t>
            </a:r>
            <a:endParaRPr kumimoji="1" lang="en-US" sz="1000" dirty="0">
              <a:solidFill>
                <a:srgbClr val="404040"/>
              </a:solidFill>
              <a:latin typeface="Arial" pitchFamily="34" charset="0"/>
              <a:ea typeface="Heiti SC Light"/>
              <a:cs typeface="Arial" pitchFamily="34" charset="0"/>
            </a:endParaRPr>
          </a:p>
        </p:txBody>
      </p:sp>
      <p:sp>
        <p:nvSpPr>
          <p:cNvPr id="20" name="TextBox 16"/>
          <p:cNvSpPr txBox="1">
            <a:spLocks noChangeArrowheads="1"/>
          </p:cNvSpPr>
          <p:nvPr userDrawn="1"/>
        </p:nvSpPr>
        <p:spPr bwMode="auto">
          <a:xfrm>
            <a:off x="4271963" y="4914900"/>
            <a:ext cx="1000518" cy="169863"/>
          </a:xfrm>
          <a:prstGeom prst="rect">
            <a:avLst/>
          </a:prstGeom>
          <a:noFill/>
          <a:ln w="9525">
            <a:noFill/>
            <a:miter lim="800000"/>
            <a:headEnd/>
            <a:tailEnd/>
          </a:ln>
        </p:spPr>
        <p:txBody>
          <a:bodyPr lIns="0" tIns="0" rIns="0" bIns="0"/>
          <a:lstStyle/>
          <a:p>
            <a:pPr>
              <a:defRPr/>
            </a:pPr>
            <a:r>
              <a:rPr kumimoji="1" lang="en-US" sz="600" dirty="0">
                <a:solidFill>
                  <a:srgbClr val="7F7F7F"/>
                </a:solidFill>
                <a:latin typeface="Arial" pitchFamily="34" charset="0"/>
                <a:cs typeface="Arial" pitchFamily="34" charset="0"/>
              </a:rPr>
              <a:t>© ZTE </a:t>
            </a:r>
            <a:r>
              <a:rPr kumimoji="1" lang="en-US" sz="600" dirty="0" smtClean="0">
                <a:solidFill>
                  <a:srgbClr val="7F7F7F"/>
                </a:solidFill>
                <a:latin typeface="Arial" pitchFamily="34" charset="0"/>
                <a:cs typeface="Arial" pitchFamily="34" charset="0"/>
              </a:rPr>
              <a:t>All </a:t>
            </a:r>
            <a:r>
              <a:rPr kumimoji="1" lang="en-US" sz="600" dirty="0">
                <a:solidFill>
                  <a:srgbClr val="7F7F7F"/>
                </a:solidFill>
                <a:latin typeface="Arial" pitchFamily="34" charset="0"/>
                <a:cs typeface="Arial" pitchFamily="34" charset="0"/>
              </a:rPr>
              <a:t>rights reserved</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itchFamily="34" charset="0"/>
                <a:cs typeface="Arial" pitchFamily="34" charset="0"/>
              </a:defRPr>
            </a:lvl1pPr>
          </a:lstStyle>
          <a:p>
            <a:pPr lvl="0"/>
            <a:r>
              <a:rPr lang="en-US" altLang="zh-CN" smtClean="0"/>
              <a:t>Click to edit Master title style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Lst>
  <p:timing>
    <p:tnLst>
      <p:par>
        <p:cTn id="1" dur="indefinite" restart="never" nodeType="tmRoot"/>
      </p:par>
    </p:tnLst>
  </p:timing>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a:cs typeface="+mn-cs"/>
        </a:defRPr>
      </a:lvl1pPr>
      <a:lvl2pPr algn="l" defTabSz="457200" rtl="0" eaLnBrk="1" fontAlgn="base" hangingPunct="1">
        <a:spcBef>
          <a:spcPct val="0"/>
        </a:spcBef>
        <a:spcAft>
          <a:spcPct val="0"/>
        </a:spcAft>
        <a:defRPr kumimoji="1" sz="2400">
          <a:solidFill>
            <a:schemeClr val="tx1"/>
          </a:solidFill>
          <a:latin typeface="Calibri" pitchFamily="34" charset="0"/>
          <a:ea typeface="微软雅黑" pitchFamily="34" charset="-122"/>
        </a:defRPr>
      </a:lvl2pPr>
      <a:lvl3pPr algn="l" defTabSz="457200" rtl="0" eaLnBrk="1" fontAlgn="base" hangingPunct="1">
        <a:spcBef>
          <a:spcPct val="0"/>
        </a:spcBef>
        <a:spcAft>
          <a:spcPct val="0"/>
        </a:spcAft>
        <a:defRPr kumimoji="1" sz="2400">
          <a:solidFill>
            <a:schemeClr val="tx1"/>
          </a:solidFill>
          <a:latin typeface="Calibri" pitchFamily="34" charset="0"/>
          <a:ea typeface="微软雅黑" pitchFamily="34" charset="-122"/>
        </a:defRPr>
      </a:lvl3pPr>
      <a:lvl4pPr algn="l" defTabSz="457200" rtl="0" eaLnBrk="1" fontAlgn="base" hangingPunct="1">
        <a:spcBef>
          <a:spcPct val="0"/>
        </a:spcBef>
        <a:spcAft>
          <a:spcPct val="0"/>
        </a:spcAft>
        <a:defRPr kumimoji="1" sz="2400">
          <a:solidFill>
            <a:schemeClr val="tx1"/>
          </a:solidFill>
          <a:latin typeface="Calibri" pitchFamily="34" charset="0"/>
          <a:ea typeface="微软雅黑" pitchFamily="34" charset="-122"/>
        </a:defRPr>
      </a:lvl4pPr>
      <a:lvl5pPr algn="l" defTabSz="457200" rtl="0" eaLnBrk="1" fontAlgn="base" hangingPunct="1">
        <a:spcBef>
          <a:spcPct val="0"/>
        </a:spcBef>
        <a:spcAft>
          <a:spcPct val="0"/>
        </a:spcAft>
        <a:defRPr kumimoji="1" sz="2400">
          <a:solidFill>
            <a:schemeClr val="tx1"/>
          </a:solidFill>
          <a:latin typeface="Calibri" pitchFamily="34" charset="0"/>
          <a:ea typeface="微软雅黑" pitchFamily="34" charset="-122"/>
        </a:defRPr>
      </a:lvl5pPr>
      <a:lvl6pPr marL="457200" algn="l" defTabSz="457200" rtl="0" eaLnBrk="1" fontAlgn="base" hangingPunct="1">
        <a:spcBef>
          <a:spcPct val="0"/>
        </a:spcBef>
        <a:spcAft>
          <a:spcPct val="0"/>
        </a:spcAft>
        <a:defRPr kumimoji="1" sz="2400">
          <a:solidFill>
            <a:schemeClr val="tx1"/>
          </a:solidFill>
          <a:latin typeface="Calibri" pitchFamily="34" charset="0"/>
          <a:ea typeface="微软雅黑" pitchFamily="34" charset="-122"/>
        </a:defRPr>
      </a:lvl6pPr>
      <a:lvl7pPr marL="914400" algn="l" defTabSz="457200" rtl="0" eaLnBrk="1" fontAlgn="base" hangingPunct="1">
        <a:spcBef>
          <a:spcPct val="0"/>
        </a:spcBef>
        <a:spcAft>
          <a:spcPct val="0"/>
        </a:spcAft>
        <a:defRPr kumimoji="1" sz="2400">
          <a:solidFill>
            <a:schemeClr val="tx1"/>
          </a:solidFill>
          <a:latin typeface="Calibri" pitchFamily="34" charset="0"/>
          <a:ea typeface="微软雅黑" pitchFamily="34" charset="-122"/>
        </a:defRPr>
      </a:lvl7pPr>
      <a:lvl8pPr marL="1371600" algn="l" defTabSz="457200" rtl="0" eaLnBrk="1" fontAlgn="base" hangingPunct="1">
        <a:spcBef>
          <a:spcPct val="0"/>
        </a:spcBef>
        <a:spcAft>
          <a:spcPct val="0"/>
        </a:spcAft>
        <a:defRPr kumimoji="1" sz="2400">
          <a:solidFill>
            <a:schemeClr val="tx1"/>
          </a:solidFill>
          <a:latin typeface="Calibri" pitchFamily="34" charset="0"/>
          <a:ea typeface="微软雅黑" pitchFamily="34" charset="-122"/>
        </a:defRPr>
      </a:lvl8pPr>
      <a:lvl9pPr marL="1828800" algn="l" defTabSz="457200" rtl="0" eaLnBrk="1" fontAlgn="base" hangingPunct="1">
        <a:spcBef>
          <a:spcPct val="0"/>
        </a:spcBef>
        <a:spcAft>
          <a:spcPct val="0"/>
        </a:spcAft>
        <a:defRPr kumimoji="1" sz="2400">
          <a:solidFill>
            <a:schemeClr val="tx1"/>
          </a:solidFill>
          <a:latin typeface="Calibri" pitchFamily="34" charset="0"/>
          <a:ea typeface="微软雅黑" pitchFamily="34" charset="-122"/>
        </a:defRPr>
      </a:lvl9pPr>
    </p:titleStyle>
    <p:bodyStyle>
      <a:lvl1pPr algn="l" defTabSz="457200" rtl="0" eaLnBrk="1" fontAlgn="base" hangingPunct="1">
        <a:lnSpc>
          <a:spcPct val="120000"/>
        </a:lnSpc>
        <a:spcBef>
          <a:spcPct val="20000"/>
        </a:spcBef>
        <a:spcAft>
          <a:spcPct val="0"/>
        </a:spcAft>
        <a:buFont typeface="Arial" pitchFamily="34" charset="0"/>
        <a:defRPr sz="2000" kern="1200">
          <a:solidFill>
            <a:schemeClr val="tx1"/>
          </a:solidFill>
          <a:latin typeface="+mn-lt"/>
          <a:ea typeface="微软雅黑"/>
          <a:cs typeface="+mn-cs"/>
        </a:defRPr>
      </a:lvl1pPr>
      <a:lvl2pPr marL="742950" indent="-285750" algn="l" defTabSz="457200" rtl="0" eaLnBrk="1" fontAlgn="base" hangingPunct="1">
        <a:lnSpc>
          <a:spcPct val="120000"/>
        </a:lnSpc>
        <a:spcBef>
          <a:spcPct val="20000"/>
        </a:spcBef>
        <a:spcAft>
          <a:spcPct val="0"/>
        </a:spcAft>
        <a:buFont typeface="Arial" pitchFamily="34" charset="0"/>
        <a:buChar char="–"/>
        <a:defRPr kern="1200">
          <a:solidFill>
            <a:schemeClr val="tx1"/>
          </a:solidFill>
          <a:latin typeface="+mn-lt"/>
          <a:ea typeface="微软雅黑"/>
          <a:cs typeface="+mn-cs"/>
        </a:defRPr>
      </a:lvl2pPr>
      <a:lvl3pPr marL="1143000" indent="-228600" algn="l" defTabSz="457200" rtl="0" eaLnBrk="1" fontAlgn="base" hangingPunct="1">
        <a:lnSpc>
          <a:spcPct val="120000"/>
        </a:lnSpc>
        <a:spcBef>
          <a:spcPct val="20000"/>
        </a:spcBef>
        <a:spcAft>
          <a:spcPct val="0"/>
        </a:spcAft>
        <a:buFont typeface="Arial" pitchFamily="34" charset="0"/>
        <a:buChar char="•"/>
        <a:defRPr sz="1600" kern="1200">
          <a:solidFill>
            <a:schemeClr val="tx1"/>
          </a:solidFill>
          <a:latin typeface="+mn-lt"/>
          <a:ea typeface="微软雅黑"/>
          <a:cs typeface="+mn-cs"/>
        </a:defRPr>
      </a:lvl3pPr>
      <a:lvl4pPr marL="1600200" indent="-228600" algn="l" defTabSz="457200" rtl="0" eaLnBrk="1" fontAlgn="base" hangingPunct="1">
        <a:lnSpc>
          <a:spcPct val="120000"/>
        </a:lnSpc>
        <a:spcBef>
          <a:spcPct val="20000"/>
        </a:spcBef>
        <a:spcAft>
          <a:spcPct val="0"/>
        </a:spcAft>
        <a:buFont typeface="Arial" pitchFamily="34" charset="0"/>
        <a:buChar char="–"/>
        <a:defRPr sz="1400" kern="1200">
          <a:solidFill>
            <a:schemeClr val="tx1"/>
          </a:solidFill>
          <a:latin typeface="+mn-lt"/>
          <a:ea typeface="微软雅黑"/>
          <a:cs typeface="+mn-cs"/>
        </a:defRPr>
      </a:lvl4pPr>
      <a:lvl5pPr marL="2057400" indent="-228600" algn="l" defTabSz="457200" rtl="0" eaLnBrk="1" fontAlgn="base" hangingPunct="1">
        <a:lnSpc>
          <a:spcPct val="120000"/>
        </a:lnSpc>
        <a:spcBef>
          <a:spcPct val="20000"/>
        </a:spcBef>
        <a:spcAft>
          <a:spcPct val="0"/>
        </a:spcAft>
        <a:buFont typeface="Arial" pitchFamily="34" charset="0"/>
        <a:buChar char="»"/>
        <a:defRPr sz="1200" kern="1200">
          <a:solidFill>
            <a:schemeClr val="tx1"/>
          </a:solidFill>
          <a:latin typeface="+mn-lt"/>
          <a:ea typeface="微软雅黑"/>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194" name="Text Placeholder 2"/>
          <p:cNvSpPr>
            <a:spLocks noGrp="1"/>
          </p:cNvSpPr>
          <p:nvPr>
            <p:ph type="body" sz="quarter" idx="10"/>
          </p:nvPr>
        </p:nvSpPr>
        <p:spPr>
          <a:xfrm>
            <a:off x="266281" y="1885950"/>
            <a:ext cx="8725319" cy="571500"/>
          </a:xfrm>
        </p:spPr>
        <p:txBody>
          <a:bodyPr>
            <a:noAutofit/>
          </a:bodyPr>
          <a:lstStyle/>
          <a:p>
            <a:r>
              <a:rPr lang="en-US" altLang="zh-CN" sz="2200" dirty="0" smtClean="0">
                <a:solidFill>
                  <a:schemeClr val="bg1"/>
                </a:solidFill>
              </a:rPr>
              <a:t>Discussion on prioritization for flexible duplex of paired spectrum</a:t>
            </a:r>
            <a:endParaRPr lang="en-US" altLang="zh-CN" sz="2200" dirty="0" smtClean="0"/>
          </a:p>
        </p:txBody>
      </p:sp>
      <p:sp>
        <p:nvSpPr>
          <p:cNvPr id="6" name="부제목 2"/>
          <p:cNvSpPr>
            <a:spLocks noGrp="1"/>
          </p:cNvSpPr>
          <p:nvPr/>
        </p:nvSpPr>
        <p:spPr bwMode="auto">
          <a:xfrm>
            <a:off x="228181" y="2569762"/>
            <a:ext cx="5624623" cy="458525"/>
          </a:xfrm>
          <a:prstGeom prst="rect">
            <a:avLst/>
          </a:prstGeom>
          <a:noFill/>
          <a:ln w="9525">
            <a:noFill/>
            <a:miter lim="800000"/>
            <a:headEnd/>
            <a:tailEnd/>
          </a:ln>
        </p:spPr>
        <p:txBody>
          <a:bodyPr lIns="68415" tIns="34208" rIns="68415" bIns="34208"/>
          <a:lstStyle/>
          <a:p>
            <a:pPr defTabSz="957263" eaLnBrk="0" hangingPunct="0"/>
            <a:r>
              <a:rPr lang="en-US" altLang="zh-CN" sz="2000" dirty="0" smtClean="0">
                <a:solidFill>
                  <a:schemeClr val="bg1"/>
                </a:solidFill>
              </a:rPr>
              <a:t>ZTE, ZTE Microelectronics</a:t>
            </a:r>
          </a:p>
        </p:txBody>
      </p:sp>
      <p:sp>
        <p:nvSpPr>
          <p:cNvPr id="7" name="Rectangle 1"/>
          <p:cNvSpPr>
            <a:spLocks noChangeArrowheads="1"/>
          </p:cNvSpPr>
          <p:nvPr/>
        </p:nvSpPr>
        <p:spPr bwMode="auto">
          <a:xfrm>
            <a:off x="237706" y="172093"/>
            <a:ext cx="7153694" cy="140038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defTabSz="914400"/>
            <a:r>
              <a:rPr kumimoji="0" lang="en-GB" altLang="zh-CN" sz="1700" b="1" i="0" u="none" strike="noStrike" cap="none" normalizeH="0" baseline="0" dirty="0" smtClean="0" bmk="OLE_LINK2">
                <a:ln>
                  <a:noFill/>
                </a:ln>
                <a:solidFill>
                  <a:schemeClr val="bg1"/>
                </a:solidFill>
                <a:effectLst/>
                <a:latin typeface="Times New Roman" pitchFamily="18" charset="0"/>
                <a:ea typeface="Arial" pitchFamily="34" charset="0"/>
                <a:cs typeface="Times New Roman" pitchFamily="18" charset="0"/>
              </a:rPr>
              <a:t>3GPP TSG-RAN Meeting #</a:t>
            </a:r>
            <a:r>
              <a:rPr kumimoji="0" lang="en-GB" altLang="zh-CN" sz="1700" b="1" i="0" u="none" strike="noStrike" cap="none" normalizeH="0" baseline="0" dirty="0" smtClean="0" bmk="OLE_LINK2">
                <a:ln>
                  <a:noFill/>
                </a:ln>
                <a:solidFill>
                  <a:schemeClr val="bg1"/>
                </a:solidFill>
                <a:effectLst/>
                <a:latin typeface="Times New Roman" pitchFamily="18" charset="0"/>
                <a:cs typeface="Times New Roman" pitchFamily="18" charset="0"/>
              </a:rPr>
              <a:t>74</a:t>
            </a:r>
            <a:r>
              <a:rPr kumimoji="0" lang="en-GB" altLang="zh-CN" sz="1700" b="1" i="0" u="none" strike="noStrike" cap="none" normalizeH="0" dirty="0" smtClean="0" bmk="OLE_LINK2">
                <a:ln>
                  <a:noFill/>
                </a:ln>
                <a:solidFill>
                  <a:schemeClr val="bg1"/>
                </a:solidFill>
                <a:effectLst/>
                <a:latin typeface="Times New Roman" pitchFamily="18" charset="0"/>
                <a:cs typeface="Times New Roman" pitchFamily="18" charset="0"/>
              </a:rPr>
              <a:t>  </a:t>
            </a:r>
            <a:r>
              <a:rPr kumimoji="0" lang="en-GB" altLang="zh-CN" sz="1700" b="1" i="0" u="none" strike="noStrike" cap="none" normalizeH="0" baseline="0" dirty="0" smtClean="0" bmk="OLE_LINK2">
                <a:ln>
                  <a:noFill/>
                </a:ln>
                <a:solidFill>
                  <a:schemeClr val="bg1"/>
                </a:solidFill>
                <a:effectLst/>
                <a:latin typeface="Times New Roman" pitchFamily="18" charset="0"/>
                <a:cs typeface="Times New Roman" pitchFamily="18" charset="0"/>
              </a:rPr>
              <a:t>                                           </a:t>
            </a:r>
            <a:r>
              <a:rPr lang="en-GB" altLang="zh-CN" sz="1700" b="1" dirty="0" smtClean="0" bmk="OLE_LINK2">
                <a:solidFill>
                  <a:schemeClr val="bg1"/>
                </a:solidFill>
                <a:latin typeface="Times New Roman" pitchFamily="18" charset="0"/>
                <a:cs typeface="Times New Roman" pitchFamily="18" charset="0"/>
              </a:rPr>
              <a:t>          </a:t>
            </a:r>
            <a:r>
              <a:rPr lang="en-US" altLang="zh-CN" sz="1700" b="1" dirty="0" smtClean="0" bmk="OLE_LINK2">
                <a:solidFill>
                  <a:schemeClr val="bg1"/>
                </a:solidFill>
                <a:latin typeface="Times New Roman" pitchFamily="18" charset="0"/>
                <a:cs typeface="Times New Roman" pitchFamily="18" charset="0"/>
              </a:rPr>
              <a:t>RP-162223</a:t>
            </a:r>
          </a:p>
          <a:p>
            <a:pPr lvl="0" defTabSz="914400" eaLnBrk="0" hangingPunct="0"/>
            <a:r>
              <a:rPr lang="en-GB" altLang="zh-CN" sz="1700" b="1" dirty="0" smtClean="0" bmk="OLE_LINK2">
                <a:solidFill>
                  <a:schemeClr val="bg1"/>
                </a:solidFill>
                <a:latin typeface="Times New Roman" pitchFamily="18" charset="0"/>
                <a:cs typeface="Times New Roman" pitchFamily="18" charset="0"/>
              </a:rPr>
              <a:t>Vienna, Austria, December 5 - 8, 2016</a:t>
            </a:r>
          </a:p>
          <a:p>
            <a:pPr lvl="0" defTabSz="914400" eaLnBrk="0" hangingPunct="0"/>
            <a:endParaRPr lang="en-US" altLang="zh-CN" sz="1700" b="1" dirty="0" smtClean="0" bmk="OLE_LINK2">
              <a:solidFill>
                <a:schemeClr val="bg1"/>
              </a:solidFill>
              <a:latin typeface="Times New Roman" pitchFamily="18" charset="0"/>
              <a:cs typeface="Times New Roman" pitchFamily="18" charset="0"/>
            </a:endParaRPr>
          </a:p>
          <a:p>
            <a:pPr lvl="0" defTabSz="914400" eaLnBrk="0" hangingPunct="0"/>
            <a:r>
              <a:rPr lang="en-US" altLang="zh-CN" sz="1600" b="1" dirty="0" smtClean="0" bmk="OLE_LINK2">
                <a:solidFill>
                  <a:schemeClr val="bg1"/>
                </a:solidFill>
                <a:latin typeface="Times New Roman" pitchFamily="18" charset="0"/>
                <a:cs typeface="Times New Roman" pitchFamily="18" charset="0"/>
              </a:rPr>
              <a:t>Agenda   item:   9.2.2</a:t>
            </a:r>
          </a:p>
          <a:p>
            <a:pPr lvl="0" defTabSz="914400" eaLnBrk="0" hangingPunct="0"/>
            <a:r>
              <a:rPr lang="en-GB" altLang="zh-CN" sz="1600" b="1" dirty="0" smtClean="0" bmk="OLE_LINK2">
                <a:solidFill>
                  <a:schemeClr val="bg1"/>
                </a:solidFill>
                <a:latin typeface="Times New Roman" pitchFamily="18" charset="0"/>
                <a:cs typeface="Times New Roman" pitchFamily="18" charset="0"/>
              </a:rPr>
              <a:t>Document for:  Discussion</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2"/>
          </p:nvPr>
        </p:nvSpPr>
        <p:spPr>
          <a:xfrm>
            <a:off x="336550" y="1019175"/>
            <a:ext cx="8513763" cy="3511550"/>
          </a:xfrm>
        </p:spPr>
        <p:txBody>
          <a:bodyPr/>
          <a:lstStyle/>
          <a:p>
            <a:r>
              <a:rPr lang="en-US" altLang="zh-CN" dirty="0" smtClean="0"/>
              <a:t>At RAN#73, the </a:t>
            </a:r>
            <a:r>
              <a:rPr lang="en-US" altLang="zh-CN" dirty="0"/>
              <a:t>prioritization of items within the New Radio Access Technology </a:t>
            </a:r>
            <a:r>
              <a:rPr lang="en-US" altLang="zh-CN" dirty="0" smtClean="0"/>
              <a:t>SI was discussed. As agreed </a:t>
            </a:r>
            <a:r>
              <a:rPr lang="en-US" altLang="zh-CN" dirty="0"/>
              <a:t>at </a:t>
            </a:r>
            <a:r>
              <a:rPr lang="en-US" altLang="zh-CN" dirty="0" smtClean="0"/>
              <a:t>RAN#73 </a:t>
            </a:r>
            <a:r>
              <a:rPr lang="en-US" altLang="zh-CN" dirty="0"/>
              <a:t>in </a:t>
            </a:r>
            <a:r>
              <a:rPr lang="en-US" altLang="zh-CN" dirty="0" smtClean="0"/>
              <a:t>[1],</a:t>
            </a:r>
            <a:r>
              <a:rPr lang="en-US" altLang="zh-CN" dirty="0" smtClean="0">
                <a:latin typeface="+mn-lt"/>
              </a:rPr>
              <a:t> </a:t>
            </a:r>
            <a:r>
              <a:rPr lang="en-US" altLang="zh-CN" dirty="0" smtClean="0"/>
              <a:t>for </a:t>
            </a:r>
            <a:r>
              <a:rPr lang="en-US" altLang="zh-CN" dirty="0"/>
              <a:t>the items listed below, no dedicated meeting time in the WGs will be allocated until March </a:t>
            </a:r>
            <a:r>
              <a:rPr lang="en-US" altLang="zh-CN" dirty="0" smtClean="0"/>
              <a:t>2017.</a:t>
            </a:r>
            <a:endParaRPr lang="en-US" altLang="zh-CN" dirty="0">
              <a:latin typeface="+mn-lt"/>
            </a:endParaRPr>
          </a:p>
          <a:p>
            <a:pPr lvl="0"/>
            <a:r>
              <a:rPr lang="en-US" altLang="zh-CN" dirty="0"/>
              <a:t>List of items:</a:t>
            </a:r>
            <a:endParaRPr lang="zh-CN" altLang="zh-CN" dirty="0"/>
          </a:p>
          <a:p>
            <a:pPr lvl="1"/>
            <a:r>
              <a:rPr lang="en-US" altLang="zh-CN" dirty="0"/>
              <a:t>Waveforms above  40GHz</a:t>
            </a:r>
            <a:endParaRPr lang="zh-CN" altLang="zh-CN" dirty="0"/>
          </a:p>
          <a:p>
            <a:pPr lvl="1"/>
            <a:r>
              <a:rPr lang="en-US" altLang="zh-CN" dirty="0"/>
              <a:t>mMTC</a:t>
            </a:r>
            <a:endParaRPr lang="zh-CN" altLang="zh-CN" dirty="0"/>
          </a:p>
          <a:p>
            <a:pPr lvl="1"/>
            <a:r>
              <a:rPr lang="en-US" altLang="zh-CN" dirty="0">
                <a:solidFill>
                  <a:srgbClr val="0D4AF7"/>
                </a:solidFill>
              </a:rPr>
              <a:t>[Flexible duplex of paired spectrum]</a:t>
            </a:r>
            <a:endParaRPr lang="zh-CN" altLang="zh-CN" dirty="0">
              <a:solidFill>
                <a:srgbClr val="0D4AF7"/>
              </a:solidFill>
            </a:endParaRPr>
          </a:p>
          <a:p>
            <a:pPr lvl="1"/>
            <a:r>
              <a:rPr lang="en-US" altLang="zh-CN" dirty="0"/>
              <a:t>Interworking with non-3GPP systems</a:t>
            </a:r>
            <a:endParaRPr lang="zh-CN" altLang="zh-CN" dirty="0"/>
          </a:p>
          <a:p>
            <a:pPr lvl="1"/>
            <a:r>
              <a:rPr lang="en-US" altLang="zh-CN" dirty="0" smtClean="0"/>
              <a:t>…</a:t>
            </a:r>
            <a:endParaRPr lang="zh-CN" altLang="zh-CN" i="1" dirty="0" smtClean="0">
              <a:solidFill>
                <a:srgbClr val="FF0000"/>
              </a:solidFill>
            </a:endParaRPr>
          </a:p>
          <a:p>
            <a:pPr fontAlgn="auto">
              <a:spcAft>
                <a:spcPts val="0"/>
              </a:spcAft>
              <a:buFont typeface="Arial" pitchFamily="34" charset="0"/>
              <a:buChar char="•"/>
              <a:defRPr/>
            </a:pPr>
            <a:endParaRPr lang="en-US" dirty="0"/>
          </a:p>
        </p:txBody>
      </p:sp>
      <p:sp>
        <p:nvSpPr>
          <p:cNvPr id="10243" name="Title 2"/>
          <p:cNvSpPr>
            <a:spLocks noGrp="1"/>
          </p:cNvSpPr>
          <p:nvPr>
            <p:ph type="title"/>
          </p:nvPr>
        </p:nvSpPr>
        <p:spPr>
          <a:xfrm>
            <a:off x="336550" y="411163"/>
            <a:ext cx="8513763" cy="723900"/>
          </a:xfrm>
        </p:spPr>
        <p:txBody>
          <a:bodyPr/>
          <a:lstStyle/>
          <a:p>
            <a:r>
              <a:rPr lang="en-US" dirty="0" smtClean="0">
                <a:ea typeface="微软雅黑" pitchFamily="34" charset="-122"/>
              </a:rPr>
              <a:t>Background</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2"/>
          </p:nvPr>
        </p:nvSpPr>
        <p:spPr>
          <a:xfrm>
            <a:off x="336550" y="1066799"/>
            <a:ext cx="8513763" cy="3463925"/>
          </a:xfrm>
        </p:spPr>
        <p:txBody>
          <a:bodyPr/>
          <a:lstStyle/>
          <a:p>
            <a:r>
              <a:rPr lang="en-US" altLang="zh-CN" dirty="0" smtClean="0"/>
              <a:t>At RAN1#87, the following </a:t>
            </a:r>
            <a:r>
              <a:rPr lang="en-GB" altLang="zh-CN" dirty="0"/>
              <a:t>a</a:t>
            </a:r>
            <a:r>
              <a:rPr lang="en-GB" altLang="zh-CN" dirty="0" smtClean="0"/>
              <a:t>greements were reached [2],</a:t>
            </a:r>
            <a:endParaRPr lang="en-US" altLang="zh-CN" dirty="0">
              <a:latin typeface="+mn-lt"/>
            </a:endParaRPr>
          </a:p>
          <a:p>
            <a:r>
              <a:rPr lang="en-GB" altLang="zh-CN" dirty="0"/>
              <a:t>Agreements:</a:t>
            </a:r>
            <a:endParaRPr lang="zh-CN" altLang="zh-CN" dirty="0"/>
          </a:p>
          <a:p>
            <a:pPr lvl="1">
              <a:buFont typeface="Arial" pitchFamily="34" charset="0"/>
              <a:buChar char="•"/>
            </a:pPr>
            <a:r>
              <a:rPr lang="en-US" altLang="zh-CN" dirty="0"/>
              <a:t>Referring to TR 38.913, the terminology of “duplexing flexibility” in NR means at least one of the following mechanisms to manage resources flexibly for uplink and downlink for both paired and unpaired spectrum. </a:t>
            </a:r>
            <a:endParaRPr lang="zh-CN" altLang="zh-CN" dirty="0"/>
          </a:p>
          <a:p>
            <a:pPr lvl="2">
              <a:buFont typeface="Calibri" pitchFamily="34" charset="0"/>
              <a:buChar char="−"/>
            </a:pPr>
            <a:r>
              <a:rPr lang="en-US" altLang="zh-CN" dirty="0"/>
              <a:t>1) UL and DL usage is flexibly changed in time domain in unpaired spectrum. </a:t>
            </a:r>
            <a:endParaRPr lang="zh-CN" altLang="zh-CN" dirty="0"/>
          </a:p>
          <a:p>
            <a:pPr lvl="2">
              <a:buFont typeface="Calibri" pitchFamily="34" charset="0"/>
              <a:buChar char="−"/>
            </a:pPr>
            <a:r>
              <a:rPr lang="en-US" altLang="zh-CN" dirty="0"/>
              <a:t>2) UL and DL usage is flexibly changed in time domain in UL band in paired spectrum </a:t>
            </a:r>
            <a:endParaRPr lang="zh-CN" altLang="zh-CN" dirty="0"/>
          </a:p>
          <a:p>
            <a:pPr lvl="2">
              <a:buFont typeface="Calibri" pitchFamily="34" charset="0"/>
              <a:buChar char="−"/>
            </a:pPr>
            <a:r>
              <a:rPr lang="en-US" altLang="zh-CN" dirty="0"/>
              <a:t>3) UL and DL usage is flexibly changed in time domain in DL band in paired spectrum </a:t>
            </a:r>
            <a:endParaRPr lang="zh-CN" altLang="zh-CN" dirty="0"/>
          </a:p>
          <a:p>
            <a:pPr lvl="1">
              <a:buFont typeface="Arial" pitchFamily="34" charset="0"/>
              <a:buChar char="•"/>
            </a:pPr>
            <a:r>
              <a:rPr lang="en-US" altLang="zh-CN" dirty="0"/>
              <a:t>Note: the definition of the above terminology is not intended to have impact on prioritizing discussion on any of the above </a:t>
            </a:r>
            <a:r>
              <a:rPr lang="en-US" altLang="zh-CN" dirty="0" smtClean="0"/>
              <a:t>mechanisms</a:t>
            </a:r>
            <a:endParaRPr lang="zh-CN" altLang="zh-CN" dirty="0"/>
          </a:p>
          <a:p>
            <a:pPr fontAlgn="auto">
              <a:spcAft>
                <a:spcPts val="0"/>
              </a:spcAft>
              <a:defRPr/>
            </a:pPr>
            <a:endParaRPr lang="en-US" dirty="0"/>
          </a:p>
        </p:txBody>
      </p:sp>
      <p:sp>
        <p:nvSpPr>
          <p:cNvPr id="10243" name="Title 2"/>
          <p:cNvSpPr>
            <a:spLocks noGrp="1"/>
          </p:cNvSpPr>
          <p:nvPr>
            <p:ph type="title"/>
          </p:nvPr>
        </p:nvSpPr>
        <p:spPr>
          <a:xfrm>
            <a:off x="336550" y="411163"/>
            <a:ext cx="8513763" cy="493712"/>
          </a:xfrm>
        </p:spPr>
        <p:txBody>
          <a:bodyPr/>
          <a:lstStyle/>
          <a:p>
            <a:r>
              <a:rPr lang="en-US" dirty="0" smtClean="0">
                <a:ea typeface="微软雅黑" pitchFamily="34" charset="-122"/>
              </a:rPr>
              <a:t>Background</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2"/>
          </p:nvPr>
        </p:nvSpPr>
        <p:spPr>
          <a:xfrm>
            <a:off x="209550" y="838200"/>
            <a:ext cx="8640349" cy="3924300"/>
          </a:xfrm>
        </p:spPr>
        <p:txBody>
          <a:bodyPr/>
          <a:lstStyle/>
          <a:p>
            <a:pPr marL="252000" lvl="1" indent="-252000" algn="just">
              <a:buFont typeface="Arial" pitchFamily="34" charset="0"/>
              <a:buChar char="•"/>
            </a:pPr>
            <a:r>
              <a:rPr lang="en-GB" altLang="zh-CN" sz="1600" dirty="0">
                <a:latin typeface="+mn-lt"/>
              </a:rPr>
              <a:t>Operators should comply with regional regulatory requirements when deciding how to use their paired spectrum resources.</a:t>
            </a:r>
          </a:p>
          <a:p>
            <a:pPr marL="252000" lvl="1" indent="-252000" algn="just">
              <a:buFont typeface="Arial" pitchFamily="34" charset="0"/>
              <a:buChar char="•"/>
            </a:pPr>
            <a:r>
              <a:rPr lang="en-US" altLang="zh-CN" sz="1600" dirty="0">
                <a:latin typeface="+mn-lt"/>
              </a:rPr>
              <a:t>The regulatory aspects for flexible </a:t>
            </a:r>
            <a:r>
              <a:rPr lang="en-US" altLang="zh-CN" sz="1600">
                <a:latin typeface="+mn-lt"/>
              </a:rPr>
              <a:t>duplex </a:t>
            </a:r>
            <a:r>
              <a:rPr lang="en-US" altLang="zh-CN" sz="1600" smtClean="0">
                <a:latin typeface="+mn-lt"/>
              </a:rPr>
              <a:t>have </a:t>
            </a:r>
            <a:r>
              <a:rPr lang="en-US" altLang="zh-CN" sz="1600" dirty="0">
                <a:latin typeface="+mn-lt"/>
              </a:rPr>
              <a:t>been discussed </a:t>
            </a:r>
            <a:r>
              <a:rPr lang="en-US" altLang="zh-CN" sz="1600" dirty="0" smtClean="0">
                <a:latin typeface="+mn-lt"/>
              </a:rPr>
              <a:t>and no </a:t>
            </a:r>
            <a:r>
              <a:rPr lang="en-US" altLang="zh-CN" sz="1600" dirty="0">
                <a:latin typeface="+mn-lt"/>
              </a:rPr>
              <a:t>sufficient consensus </a:t>
            </a:r>
            <a:r>
              <a:rPr lang="en-US" altLang="zh-CN" sz="1600" dirty="0" smtClean="0">
                <a:latin typeface="+mn-lt"/>
              </a:rPr>
              <a:t>were </a:t>
            </a:r>
            <a:r>
              <a:rPr lang="en-US" altLang="zh-CN" sz="1600" dirty="0">
                <a:latin typeface="+mn-lt"/>
              </a:rPr>
              <a:t>reached. </a:t>
            </a:r>
            <a:endParaRPr lang="en-US" altLang="zh-CN" sz="1600" dirty="0" smtClean="0">
              <a:latin typeface="+mn-lt"/>
            </a:endParaRPr>
          </a:p>
          <a:p>
            <a:pPr marL="652050" lvl="2" indent="-252000" algn="just">
              <a:buFont typeface="Calibri" pitchFamily="34" charset="0"/>
              <a:buChar char="−"/>
            </a:pPr>
            <a:r>
              <a:rPr kumimoji="1" lang="en-US" altLang="zh-CN" sz="1400" dirty="0" smtClean="0">
                <a:solidFill>
                  <a:schemeClr val="tx1">
                    <a:lumMod val="75000"/>
                    <a:lumOff val="25000"/>
                  </a:schemeClr>
                </a:solidFill>
                <a:cs typeface="Arial" pitchFamily="34" charset="0"/>
              </a:rPr>
              <a:t>RAN </a:t>
            </a:r>
            <a:r>
              <a:rPr kumimoji="1" lang="en-US" altLang="zh-CN" sz="1400" dirty="0">
                <a:solidFill>
                  <a:schemeClr val="tx1">
                    <a:lumMod val="75000"/>
                    <a:lumOff val="25000"/>
                  </a:schemeClr>
                </a:solidFill>
                <a:cs typeface="Arial" pitchFamily="34" charset="0"/>
              </a:rPr>
              <a:t>REL-13 SI Study on regulatory aspects for flexible duplex for E-UTRAN:completed with TR 36.882 (RP-151568) and the conclusion "At least in one country and in some bands, utilizing UL spectrum for transmission from the network to UEs is possible</a:t>
            </a:r>
            <a:r>
              <a:rPr kumimoji="1" lang="en-US" altLang="zh-CN" sz="1400" dirty="0" smtClean="0">
                <a:solidFill>
                  <a:schemeClr val="tx1">
                    <a:lumMod val="75000"/>
                    <a:lumOff val="25000"/>
                  </a:schemeClr>
                </a:solidFill>
                <a:cs typeface="Arial" pitchFamily="34" charset="0"/>
              </a:rPr>
              <a:t>.”[3]</a:t>
            </a:r>
            <a:endParaRPr kumimoji="1" lang="en-US" altLang="zh-CN" sz="1400" dirty="0">
              <a:solidFill>
                <a:schemeClr val="tx1">
                  <a:lumMod val="75000"/>
                  <a:lumOff val="25000"/>
                </a:schemeClr>
              </a:solidFill>
              <a:cs typeface="Arial" pitchFamily="34" charset="0"/>
            </a:endParaRPr>
          </a:p>
          <a:p>
            <a:pPr marL="252000" lvl="1" indent="-252000" algn="just">
              <a:buFont typeface="Arial" pitchFamily="34" charset="0"/>
              <a:buChar char="•"/>
            </a:pPr>
            <a:r>
              <a:rPr lang="en-US" altLang="zh-CN" sz="1600" dirty="0">
                <a:latin typeface="+mn-lt"/>
              </a:rPr>
              <a:t>The coexistence with </a:t>
            </a:r>
            <a:r>
              <a:rPr lang="en-US" altLang="zh-CN" sz="1600" dirty="0" smtClean="0">
                <a:latin typeface="+mn-lt"/>
              </a:rPr>
              <a:t>FDD-LTE </a:t>
            </a:r>
            <a:r>
              <a:rPr lang="en-US" altLang="zh-CN" sz="1600" dirty="0">
                <a:latin typeface="+mn-lt"/>
              </a:rPr>
              <a:t>in co-channel or adjacent carrier </a:t>
            </a:r>
            <a:r>
              <a:rPr lang="en-US" altLang="zh-CN" sz="1600" dirty="0" smtClean="0">
                <a:latin typeface="+mn-lt"/>
              </a:rPr>
              <a:t>should </a:t>
            </a:r>
            <a:r>
              <a:rPr lang="en-US" altLang="zh-CN" sz="1600" dirty="0">
                <a:latin typeface="+mn-lt"/>
              </a:rPr>
              <a:t>be </a:t>
            </a:r>
            <a:r>
              <a:rPr lang="en-US" altLang="zh-CN" sz="1600" dirty="0" smtClean="0">
                <a:latin typeface="+mn-lt"/>
              </a:rPr>
              <a:t>considered firstly.</a:t>
            </a:r>
            <a:endParaRPr lang="en-US" altLang="zh-CN" sz="1600" dirty="0">
              <a:latin typeface="+mn-lt"/>
            </a:endParaRPr>
          </a:p>
          <a:p>
            <a:pPr marL="252000" lvl="1" indent="-252000" algn="just">
              <a:buFont typeface="Arial" pitchFamily="34" charset="0"/>
              <a:buChar char="•"/>
            </a:pPr>
            <a:r>
              <a:rPr lang="en-US" altLang="zh-CN" sz="1600" dirty="0">
                <a:latin typeface="+mn-lt"/>
              </a:rPr>
              <a:t>According to the discussion in RAN#73 meeting, tdoc RP-161914 [1] is approved to consider the forward compatibility issue of NR. The item of “Flexible duplex of paired spectrum” was included in the list of forward compatibility. However, the square brackets […] of [Flexible duplex of paired spectrum] lead to different understanding and cause some confusions when the duplexing was discussed in RAN1#87.</a:t>
            </a:r>
          </a:p>
          <a:p>
            <a:pPr marL="252000" lvl="1" indent="-252000">
              <a:buFont typeface="Arial" pitchFamily="34" charset="0"/>
              <a:buChar char="•"/>
            </a:pPr>
            <a:endParaRPr lang="zh-CN" altLang="en-US" sz="1800" dirty="0">
              <a:latin typeface="+mn-lt"/>
            </a:endParaRPr>
          </a:p>
        </p:txBody>
      </p:sp>
      <p:sp>
        <p:nvSpPr>
          <p:cNvPr id="3" name="标题 2"/>
          <p:cNvSpPr>
            <a:spLocks noGrp="1"/>
          </p:cNvSpPr>
          <p:nvPr>
            <p:ph type="title"/>
          </p:nvPr>
        </p:nvSpPr>
        <p:spPr/>
        <p:txBody>
          <a:bodyPr/>
          <a:lstStyle/>
          <a:p>
            <a:r>
              <a:rPr lang="en-US" altLang="zh-CN" dirty="0" smtClean="0"/>
              <a:t>Motivation</a:t>
            </a:r>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2"/>
          </p:nvPr>
        </p:nvSpPr>
        <p:spPr>
          <a:xfrm>
            <a:off x="336136" y="962026"/>
            <a:ext cx="8513763" cy="3597780"/>
          </a:xfrm>
        </p:spPr>
        <p:txBody>
          <a:bodyPr/>
          <a:lstStyle/>
          <a:p>
            <a:r>
              <a:rPr lang="en-US" altLang="zh-CN" dirty="0">
                <a:latin typeface="+mn-lt"/>
              </a:rPr>
              <a:t>To remove the square brackets […] of [Flexible duplex of paired spectrum] </a:t>
            </a:r>
            <a:r>
              <a:rPr lang="en-US" altLang="zh-CN" dirty="0" smtClean="0">
                <a:latin typeface="+mn-lt"/>
              </a:rPr>
              <a:t>in </a:t>
            </a:r>
            <a:r>
              <a:rPr lang="en-US" altLang="zh-CN" dirty="0">
                <a:latin typeface="+mn-lt"/>
              </a:rPr>
              <a:t>relation to RP-161904 </a:t>
            </a:r>
            <a:r>
              <a:rPr lang="en-US" altLang="zh-CN" dirty="0" smtClean="0"/>
              <a:t>and </a:t>
            </a:r>
            <a:r>
              <a:rPr lang="en-US" altLang="zh-CN" dirty="0">
                <a:latin typeface="+mn-lt"/>
              </a:rPr>
              <a:t>provide clear guidance to working </a:t>
            </a:r>
            <a:r>
              <a:rPr lang="en-US" altLang="zh-CN" dirty="0" smtClean="0">
                <a:latin typeface="+mn-lt"/>
              </a:rPr>
              <a:t>groups. The updated list </a:t>
            </a:r>
            <a:r>
              <a:rPr lang="en-US" altLang="zh-CN" dirty="0">
                <a:latin typeface="+mn-lt"/>
              </a:rPr>
              <a:t>of items as follows, </a:t>
            </a:r>
            <a:endParaRPr lang="en-US" altLang="zh-CN" dirty="0" smtClean="0">
              <a:latin typeface="+mn-lt"/>
            </a:endParaRPr>
          </a:p>
          <a:p>
            <a:pPr lvl="0"/>
            <a:r>
              <a:rPr lang="en-US" altLang="zh-CN" sz="1600" dirty="0" smtClean="0"/>
              <a:t>List </a:t>
            </a:r>
            <a:r>
              <a:rPr lang="en-US" altLang="zh-CN" sz="1600" dirty="0"/>
              <a:t>of items:</a:t>
            </a:r>
            <a:endParaRPr lang="zh-CN" altLang="zh-CN" sz="1600" dirty="0"/>
          </a:p>
          <a:p>
            <a:pPr lvl="1"/>
            <a:r>
              <a:rPr lang="en-US" altLang="zh-CN" dirty="0"/>
              <a:t>Waveforms above  40GHz</a:t>
            </a:r>
            <a:endParaRPr lang="zh-CN" altLang="zh-CN" dirty="0"/>
          </a:p>
          <a:p>
            <a:pPr lvl="1"/>
            <a:r>
              <a:rPr lang="en-US" altLang="zh-CN" dirty="0"/>
              <a:t>mMTC</a:t>
            </a:r>
            <a:endParaRPr lang="zh-CN" altLang="zh-CN" dirty="0"/>
          </a:p>
          <a:p>
            <a:pPr lvl="1"/>
            <a:r>
              <a:rPr lang="en-US" altLang="zh-CN" strike="sngStrike" dirty="0">
                <a:solidFill>
                  <a:srgbClr val="FF0000"/>
                </a:solidFill>
              </a:rPr>
              <a:t>[</a:t>
            </a:r>
            <a:r>
              <a:rPr lang="en-US" altLang="zh-CN" dirty="0"/>
              <a:t>Flexible duplex of paired spectrum</a:t>
            </a:r>
            <a:r>
              <a:rPr lang="en-US" altLang="zh-CN" strike="sngStrike" dirty="0">
                <a:solidFill>
                  <a:srgbClr val="FF0000"/>
                </a:solidFill>
              </a:rPr>
              <a:t>]</a:t>
            </a:r>
            <a:endParaRPr lang="zh-CN" altLang="zh-CN" strike="sngStrike" dirty="0">
              <a:solidFill>
                <a:srgbClr val="FF0000"/>
              </a:solidFill>
            </a:endParaRPr>
          </a:p>
          <a:p>
            <a:pPr lvl="1"/>
            <a:r>
              <a:rPr lang="en-US" altLang="zh-CN" dirty="0"/>
              <a:t>Interworking with non-3GPP systems</a:t>
            </a:r>
            <a:endParaRPr lang="zh-CN" altLang="zh-CN" dirty="0"/>
          </a:p>
          <a:p>
            <a:pPr lvl="1"/>
            <a:r>
              <a:rPr lang="en-US" altLang="zh-CN" dirty="0"/>
              <a:t>…</a:t>
            </a:r>
            <a:endParaRPr lang="zh-CN" altLang="zh-CN" i="1" dirty="0">
              <a:solidFill>
                <a:srgbClr val="FF0000"/>
              </a:solidFill>
            </a:endParaRPr>
          </a:p>
        </p:txBody>
      </p:sp>
      <p:sp>
        <p:nvSpPr>
          <p:cNvPr id="3" name="标题 2"/>
          <p:cNvSpPr>
            <a:spLocks noGrp="1"/>
          </p:cNvSpPr>
          <p:nvPr>
            <p:ph type="title"/>
          </p:nvPr>
        </p:nvSpPr>
        <p:spPr>
          <a:xfrm>
            <a:off x="336137" y="411132"/>
            <a:ext cx="8513762" cy="550894"/>
          </a:xfrm>
        </p:spPr>
        <p:txBody>
          <a:bodyPr/>
          <a:lstStyle/>
          <a:p>
            <a:r>
              <a:rPr lang="en-US" altLang="zh-CN" dirty="0" smtClean="0">
                <a:ea typeface="微软雅黑" pitchFamily="34" charset="-122"/>
              </a:rPr>
              <a:t>Proposal</a:t>
            </a:r>
            <a:endParaRPr lang="zh-CN"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2"/>
          </p:nvPr>
        </p:nvSpPr>
        <p:spPr>
          <a:xfrm>
            <a:off x="336136" y="1212926"/>
            <a:ext cx="8513763" cy="3346880"/>
          </a:xfrm>
        </p:spPr>
        <p:txBody>
          <a:bodyPr/>
          <a:lstStyle/>
          <a:p>
            <a:r>
              <a:rPr lang="en-US" altLang="zh-CN" dirty="0">
                <a:latin typeface="+mn-lt"/>
              </a:rPr>
              <a:t>[1] 3GPP TSG RAN#73, </a:t>
            </a:r>
            <a:r>
              <a:rPr lang="en-US" altLang="zh-CN" i="1" dirty="0">
                <a:latin typeface="+mn-lt"/>
              </a:rPr>
              <a:t>RP-161904 Outcome from prioritization discussion for New Radio Access Technology SI</a:t>
            </a:r>
            <a:r>
              <a:rPr lang="en-US" altLang="zh-CN" dirty="0">
                <a:latin typeface="+mn-lt"/>
              </a:rPr>
              <a:t>, RAN1 Chairman, RAN2 Chairman, RAN3 Chairman, RAN4 chairman, New Orleans, USA, September 19-22, 2016.</a:t>
            </a:r>
          </a:p>
          <a:p>
            <a:r>
              <a:rPr lang="en-US" altLang="zh-CN" dirty="0">
                <a:latin typeface="+mn-lt"/>
              </a:rPr>
              <a:t>[2] </a:t>
            </a:r>
            <a:r>
              <a:rPr lang="en-GB" altLang="zh-CN" dirty="0">
                <a:latin typeface="+mn-lt"/>
              </a:rPr>
              <a:t>3GPP TSG RAN WG1 Meeting #87</a:t>
            </a:r>
            <a:r>
              <a:rPr lang="en-US" altLang="zh-CN" dirty="0">
                <a:latin typeface="+mn-lt"/>
              </a:rPr>
              <a:t>, </a:t>
            </a:r>
            <a:r>
              <a:rPr lang="en-US" altLang="zh-CN" i="1" dirty="0">
                <a:latin typeface="+mn-lt"/>
              </a:rPr>
              <a:t>Chairman's Notes RAN1_87_final</a:t>
            </a:r>
            <a:r>
              <a:rPr lang="en-US" altLang="zh-CN" dirty="0">
                <a:latin typeface="+mn-lt"/>
              </a:rPr>
              <a:t>, Reno, USA 14th – 18th November 2016.</a:t>
            </a:r>
          </a:p>
          <a:p>
            <a:r>
              <a:rPr lang="en-US" altLang="zh-CN" dirty="0">
                <a:latin typeface="+mn-lt"/>
              </a:rPr>
              <a:t>[3] 3GPP TSG RAN#69, </a:t>
            </a:r>
            <a:r>
              <a:rPr lang="en-GB" altLang="zh-CN" i="1" dirty="0">
                <a:latin typeface="+mn-lt"/>
              </a:rPr>
              <a:t>Report of 3GPP TSG RAN meeting #69</a:t>
            </a:r>
            <a:r>
              <a:rPr lang="en-US" altLang="zh-CN" dirty="0">
                <a:latin typeface="+mn-lt"/>
              </a:rPr>
              <a:t>, </a:t>
            </a:r>
            <a:r>
              <a:rPr lang="nn-NO" altLang="zh-CN" dirty="0">
                <a:latin typeface="+mn-lt"/>
              </a:rPr>
              <a:t>Phoenix, USA, September 14–16, 2015</a:t>
            </a:r>
            <a:endParaRPr lang="en-US" altLang="zh-CN" dirty="0">
              <a:latin typeface="+mn-lt"/>
            </a:endParaRPr>
          </a:p>
          <a:p>
            <a:r>
              <a:rPr lang="en-US" altLang="zh-CN" dirty="0" smtClean="0">
                <a:latin typeface="+mn-lt"/>
              </a:rPr>
              <a:t> </a:t>
            </a:r>
            <a:endParaRPr lang="en-US" altLang="zh-CN" dirty="0">
              <a:latin typeface="+mn-lt"/>
            </a:endParaRPr>
          </a:p>
        </p:txBody>
      </p:sp>
      <p:sp>
        <p:nvSpPr>
          <p:cNvPr id="3" name="标题 2"/>
          <p:cNvSpPr>
            <a:spLocks noGrp="1"/>
          </p:cNvSpPr>
          <p:nvPr>
            <p:ph type="title"/>
          </p:nvPr>
        </p:nvSpPr>
        <p:spPr/>
        <p:txBody>
          <a:bodyPr/>
          <a:lstStyle/>
          <a:p>
            <a:r>
              <a:rPr lang="en-US" altLang="zh-CN" dirty="0" smtClean="0"/>
              <a:t>Reference</a:t>
            </a:r>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3314" name="Title 4"/>
          <p:cNvSpPr>
            <a:spLocks noGrp="1"/>
          </p:cNvSpPr>
          <p:nvPr>
            <p:ph type="title"/>
          </p:nvPr>
        </p:nvSpPr>
        <p:spPr>
          <a:xfrm>
            <a:off x="1196975" y="1493838"/>
            <a:ext cx="6143625" cy="1114425"/>
          </a:xfrm>
        </p:spPr>
        <p:txBody>
          <a:bodyPr/>
          <a:lstStyle/>
          <a:p>
            <a:r>
              <a:rPr smtClean="0">
                <a:ea typeface="微软雅黑" pitchFamily="34" charset="-122"/>
              </a:rPr>
              <a:t>Thank you</a:t>
            </a:r>
            <a:endParaRPr sz="2400" smtClean="0">
              <a:ea typeface="微软雅黑" pitchFamily="34"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blank</Template>
  <TotalTime>2779</TotalTime>
  <Words>545</Words>
  <Application>Microsoft Office PowerPoint</Application>
  <PresentationFormat>全屏显示(16:9)</PresentationFormat>
  <Paragraphs>43</Paragraphs>
  <Slides>7</Slides>
  <Notes>0</Notes>
  <HiddenSlides>0</HiddenSlides>
  <MMClips>0</MMClips>
  <ScaleCrop>false</ScaleCrop>
  <HeadingPairs>
    <vt:vector size="4" baseType="variant">
      <vt:variant>
        <vt:lpstr>主题</vt:lpstr>
      </vt:variant>
      <vt:variant>
        <vt:i4>1</vt:i4>
      </vt:variant>
      <vt:variant>
        <vt:lpstr>幻灯片标题</vt:lpstr>
      </vt:variant>
      <vt:variant>
        <vt:i4>7</vt:i4>
      </vt:variant>
    </vt:vector>
  </HeadingPairs>
  <TitlesOfParts>
    <vt:vector size="8" baseType="lpstr">
      <vt:lpstr>blank</vt:lpstr>
      <vt:lpstr>幻灯片 1</vt:lpstr>
      <vt:lpstr>Background</vt:lpstr>
      <vt:lpstr>Background</vt:lpstr>
      <vt:lpstr>Motivation</vt:lpstr>
      <vt:lpstr>Proposal</vt:lpstr>
      <vt:lpstr>Reference</vt:lpstr>
      <vt:lpstr>Thank you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RAN1 #86 (Gothenburg)</dc:title>
  <dc:creator>patricksvedman</dc:creator>
  <cp:lastModifiedBy>xu.hanqing</cp:lastModifiedBy>
  <cp:revision>235</cp:revision>
  <dcterms:created xsi:type="dcterms:W3CDTF">2016-08-27T11:43:54Z</dcterms:created>
  <dcterms:modified xsi:type="dcterms:W3CDTF">2016-11-29T08:06:37Z</dcterms:modified>
</cp:coreProperties>
</file>