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50" r:id="rId1"/>
  </p:sldMasterIdLst>
  <p:notesMasterIdLst>
    <p:notesMasterId r:id="rId13"/>
  </p:notesMasterIdLst>
  <p:handoutMasterIdLst>
    <p:handoutMasterId r:id="rId14"/>
  </p:handoutMasterIdLst>
  <p:sldIdLst>
    <p:sldId id="386" r:id="rId2"/>
    <p:sldId id="547" r:id="rId3"/>
    <p:sldId id="552" r:id="rId4"/>
    <p:sldId id="533" r:id="rId5"/>
    <p:sldId id="551" r:id="rId6"/>
    <p:sldId id="548" r:id="rId7"/>
    <p:sldId id="550" r:id="rId8"/>
    <p:sldId id="554" r:id="rId9"/>
    <p:sldId id="557" r:id="rId10"/>
    <p:sldId id="555" r:id="rId11"/>
    <p:sldId id="556" r:id="rId12"/>
  </p:sldIdLst>
  <p:sldSz cx="9906000" cy="6858000" type="A4"/>
  <p:notesSz cx="9939338" cy="14368463"/>
  <p:defaultTextStyle>
    <a:defPPr>
      <a:defRPr lang="ko-KR"/>
    </a:defPPr>
    <a:lvl1pPr algn="l" defTabSz="682967" rtl="0" fontAlgn="base" latinLnBrk="1">
      <a:spcBef>
        <a:spcPct val="0"/>
      </a:spcBef>
      <a:spcAft>
        <a:spcPct val="0"/>
      </a:spcAft>
      <a:defRPr kumimoji="1" sz="1500" kern="1200">
        <a:solidFill>
          <a:schemeClr val="tx1"/>
        </a:solidFill>
        <a:latin typeface="굴림" charset="-127"/>
        <a:ea typeface="굴림" charset="-127"/>
        <a:cs typeface="+mn-cs"/>
      </a:defRPr>
    </a:lvl1pPr>
    <a:lvl2pPr marL="340890" indent="1188" algn="l" defTabSz="682967" rtl="0" fontAlgn="base" latinLnBrk="1">
      <a:spcBef>
        <a:spcPct val="0"/>
      </a:spcBef>
      <a:spcAft>
        <a:spcPct val="0"/>
      </a:spcAft>
      <a:defRPr kumimoji="1" sz="1500" kern="1200">
        <a:solidFill>
          <a:schemeClr val="tx1"/>
        </a:solidFill>
        <a:latin typeface="굴림" charset="-127"/>
        <a:ea typeface="굴림" charset="-127"/>
        <a:cs typeface="+mn-cs"/>
      </a:defRPr>
    </a:lvl2pPr>
    <a:lvl3pPr marL="682967" indent="1188" algn="l" defTabSz="682967" rtl="0" fontAlgn="base" latinLnBrk="1">
      <a:spcBef>
        <a:spcPct val="0"/>
      </a:spcBef>
      <a:spcAft>
        <a:spcPct val="0"/>
      </a:spcAft>
      <a:defRPr kumimoji="1" sz="1500" kern="1200">
        <a:solidFill>
          <a:schemeClr val="tx1"/>
        </a:solidFill>
        <a:latin typeface="굴림" charset="-127"/>
        <a:ea typeface="굴림" charset="-127"/>
        <a:cs typeface="+mn-cs"/>
      </a:defRPr>
    </a:lvl3pPr>
    <a:lvl4pPr marL="1025044" indent="1188" algn="l" defTabSz="682967" rtl="0" fontAlgn="base" latinLnBrk="1">
      <a:spcBef>
        <a:spcPct val="0"/>
      </a:spcBef>
      <a:spcAft>
        <a:spcPct val="0"/>
      </a:spcAft>
      <a:defRPr kumimoji="1" sz="1500" kern="1200">
        <a:solidFill>
          <a:schemeClr val="tx1"/>
        </a:solidFill>
        <a:latin typeface="굴림" charset="-127"/>
        <a:ea typeface="굴림" charset="-127"/>
        <a:cs typeface="+mn-cs"/>
      </a:defRPr>
    </a:lvl4pPr>
    <a:lvl5pPr marL="1367121" indent="1188" algn="l" defTabSz="682967" rtl="0" fontAlgn="base" latinLnBrk="1">
      <a:spcBef>
        <a:spcPct val="0"/>
      </a:spcBef>
      <a:spcAft>
        <a:spcPct val="0"/>
      </a:spcAft>
      <a:defRPr kumimoji="1" sz="1500" kern="1200">
        <a:solidFill>
          <a:schemeClr val="tx1"/>
        </a:solidFill>
        <a:latin typeface="굴림" charset="-127"/>
        <a:ea typeface="굴림" charset="-127"/>
        <a:cs typeface="+mn-cs"/>
      </a:defRPr>
    </a:lvl5pPr>
    <a:lvl6pPr marL="1710385" algn="l" defTabSz="684154" rtl="0" eaLnBrk="1" latinLnBrk="1" hangingPunct="1">
      <a:defRPr kumimoji="1" sz="1500" kern="1200">
        <a:solidFill>
          <a:schemeClr val="tx1"/>
        </a:solidFill>
        <a:latin typeface="굴림" charset="-127"/>
        <a:ea typeface="굴림" charset="-127"/>
        <a:cs typeface="+mn-cs"/>
      </a:defRPr>
    </a:lvl6pPr>
    <a:lvl7pPr marL="2052462" algn="l" defTabSz="684154" rtl="0" eaLnBrk="1" latinLnBrk="1" hangingPunct="1">
      <a:defRPr kumimoji="1" sz="1500" kern="1200">
        <a:solidFill>
          <a:schemeClr val="tx1"/>
        </a:solidFill>
        <a:latin typeface="굴림" charset="-127"/>
        <a:ea typeface="굴림" charset="-127"/>
        <a:cs typeface="+mn-cs"/>
      </a:defRPr>
    </a:lvl7pPr>
    <a:lvl8pPr marL="2394539" algn="l" defTabSz="684154" rtl="0" eaLnBrk="1" latinLnBrk="1" hangingPunct="1">
      <a:defRPr kumimoji="1" sz="1500" kern="1200">
        <a:solidFill>
          <a:schemeClr val="tx1"/>
        </a:solidFill>
        <a:latin typeface="굴림" charset="-127"/>
        <a:ea typeface="굴림" charset="-127"/>
        <a:cs typeface="+mn-cs"/>
      </a:defRPr>
    </a:lvl8pPr>
    <a:lvl9pPr marL="2736616" algn="l" defTabSz="684154" rtl="0" eaLnBrk="1" latinLnBrk="1" hangingPunct="1">
      <a:defRPr kumimoji="1" sz="1500" kern="1200">
        <a:solidFill>
          <a:schemeClr val="tx1"/>
        </a:solidFill>
        <a:latin typeface="굴림" charset="-127"/>
        <a:ea typeface="굴림"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1FB7"/>
    <a:srgbClr val="FF00FF"/>
    <a:srgbClr val="DE007F"/>
    <a:srgbClr val="FCFF8B"/>
    <a:srgbClr val="70126C"/>
    <a:srgbClr val="000000"/>
    <a:srgbClr val="41067C"/>
    <a:srgbClr val="C5FFE5"/>
    <a:srgbClr val="B7EEFF"/>
    <a:srgbClr val="8FE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62" autoAdjust="0"/>
    <p:restoredTop sz="79442" autoAdjust="0"/>
  </p:normalViewPr>
  <p:slideViewPr>
    <p:cSldViewPr showGuides="1">
      <p:cViewPr varScale="1">
        <p:scale>
          <a:sx n="116" d="100"/>
          <a:sy n="116" d="100"/>
        </p:scale>
        <p:origin x="-1326" y="-108"/>
      </p:cViewPr>
      <p:guideLst>
        <p:guide orient="horz" pos="572"/>
        <p:guide pos="308"/>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howGuides="1">
      <p:cViewPr varScale="1">
        <p:scale>
          <a:sx n="67" d="100"/>
          <a:sy n="67" d="100"/>
        </p:scale>
        <p:origin x="-3144" y="-102"/>
      </p:cViewPr>
      <p:guideLst>
        <p:guide orient="horz" pos="4528"/>
        <p:guide pos="313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bwMode="auto">
          <a:xfrm>
            <a:off x="2" y="0"/>
            <a:ext cx="4307742" cy="718309"/>
          </a:xfrm>
          <a:prstGeom prst="rect">
            <a:avLst/>
          </a:prstGeom>
          <a:noFill/>
          <a:ln w="9525">
            <a:noFill/>
            <a:miter lim="800000"/>
            <a:headEnd/>
            <a:tailEnd/>
          </a:ln>
        </p:spPr>
        <p:txBody>
          <a:bodyPr vert="horz" wrap="square" lIns="134076" tIns="67036" rIns="134076" bIns="67036" numCol="1" anchor="t" anchorCtr="0" compatLnSpc="1">
            <a:prstTxWarp prst="textNoShape">
              <a:avLst/>
            </a:prstTxWarp>
          </a:bodyPr>
          <a:lstStyle>
            <a:lvl1pPr defTabSz="1338738">
              <a:defRPr sz="1700"/>
            </a:lvl1pPr>
          </a:lstStyle>
          <a:p>
            <a:endParaRPr lang="ko-KR" altLang="en-US"/>
          </a:p>
        </p:txBody>
      </p:sp>
      <p:sp>
        <p:nvSpPr>
          <p:cNvPr id="3" name="날짜 개체 틀 2"/>
          <p:cNvSpPr>
            <a:spLocks noGrp="1"/>
          </p:cNvSpPr>
          <p:nvPr>
            <p:ph type="dt" sz="quarter" idx="1"/>
          </p:nvPr>
        </p:nvSpPr>
        <p:spPr bwMode="auto">
          <a:xfrm>
            <a:off x="5629279" y="0"/>
            <a:ext cx="4307742" cy="718309"/>
          </a:xfrm>
          <a:prstGeom prst="rect">
            <a:avLst/>
          </a:prstGeom>
          <a:noFill/>
          <a:ln w="9525">
            <a:noFill/>
            <a:miter lim="800000"/>
            <a:headEnd/>
            <a:tailEnd/>
          </a:ln>
        </p:spPr>
        <p:txBody>
          <a:bodyPr vert="horz" wrap="square" lIns="134076" tIns="67036" rIns="134076" bIns="67036" numCol="1" anchor="t" anchorCtr="0" compatLnSpc="1">
            <a:prstTxWarp prst="textNoShape">
              <a:avLst/>
            </a:prstTxWarp>
          </a:bodyPr>
          <a:lstStyle>
            <a:lvl1pPr algn="r" defTabSz="1338738">
              <a:defRPr sz="1700"/>
            </a:lvl1pPr>
          </a:lstStyle>
          <a:p>
            <a:fld id="{265C7B8E-68A4-48F8-8A9E-9A1210F08B75}" type="datetimeFigureOut">
              <a:rPr lang="ko-KR" altLang="en-US"/>
              <a:pPr/>
              <a:t>2016-11-29</a:t>
            </a:fld>
            <a:endParaRPr lang="en-US" altLang="ko-KR"/>
          </a:p>
        </p:txBody>
      </p:sp>
      <p:sp>
        <p:nvSpPr>
          <p:cNvPr id="4" name="바닥글 개체 틀 3"/>
          <p:cNvSpPr>
            <a:spLocks noGrp="1"/>
          </p:cNvSpPr>
          <p:nvPr>
            <p:ph type="ftr" sz="quarter" idx="2"/>
          </p:nvPr>
        </p:nvSpPr>
        <p:spPr bwMode="auto">
          <a:xfrm>
            <a:off x="2" y="13647862"/>
            <a:ext cx="4307742" cy="718308"/>
          </a:xfrm>
          <a:prstGeom prst="rect">
            <a:avLst/>
          </a:prstGeom>
          <a:noFill/>
          <a:ln w="9525">
            <a:noFill/>
            <a:miter lim="800000"/>
            <a:headEnd/>
            <a:tailEnd/>
          </a:ln>
        </p:spPr>
        <p:txBody>
          <a:bodyPr vert="horz" wrap="square" lIns="134076" tIns="67036" rIns="134076" bIns="67036" numCol="1" anchor="b" anchorCtr="0" compatLnSpc="1">
            <a:prstTxWarp prst="textNoShape">
              <a:avLst/>
            </a:prstTxWarp>
          </a:bodyPr>
          <a:lstStyle>
            <a:lvl1pPr defTabSz="1338738">
              <a:defRPr sz="1700"/>
            </a:lvl1pPr>
          </a:lstStyle>
          <a:p>
            <a:endParaRPr lang="ko-KR" altLang="en-US"/>
          </a:p>
        </p:txBody>
      </p:sp>
      <p:sp>
        <p:nvSpPr>
          <p:cNvPr id="5" name="슬라이드 번호 개체 틀 4"/>
          <p:cNvSpPr>
            <a:spLocks noGrp="1"/>
          </p:cNvSpPr>
          <p:nvPr>
            <p:ph type="sldNum" sz="quarter" idx="3"/>
          </p:nvPr>
        </p:nvSpPr>
        <p:spPr bwMode="auto">
          <a:xfrm>
            <a:off x="5629279" y="13647862"/>
            <a:ext cx="4307742" cy="718308"/>
          </a:xfrm>
          <a:prstGeom prst="rect">
            <a:avLst/>
          </a:prstGeom>
          <a:noFill/>
          <a:ln w="9525">
            <a:noFill/>
            <a:miter lim="800000"/>
            <a:headEnd/>
            <a:tailEnd/>
          </a:ln>
        </p:spPr>
        <p:txBody>
          <a:bodyPr vert="horz" wrap="square" lIns="134076" tIns="67036" rIns="134076" bIns="67036" numCol="1" anchor="b" anchorCtr="0" compatLnSpc="1">
            <a:prstTxWarp prst="textNoShape">
              <a:avLst/>
            </a:prstTxWarp>
          </a:bodyPr>
          <a:lstStyle>
            <a:lvl1pPr algn="r" defTabSz="1338738">
              <a:defRPr sz="1700"/>
            </a:lvl1pPr>
          </a:lstStyle>
          <a:p>
            <a:fld id="{1DB528DD-67BB-436A-980F-1F80135FCDD2}" type="slidenum">
              <a:rPr lang="ko-KR" altLang="en-US"/>
              <a:pPr/>
              <a:t>‹#›</a:t>
            </a:fld>
            <a:endParaRPr lang="en-US" altLang="ko-KR"/>
          </a:p>
        </p:txBody>
      </p:sp>
    </p:spTree>
    <p:extLst>
      <p:ext uri="{BB962C8B-B14F-4D97-AF65-F5344CB8AC3E}">
        <p14:creationId xmlns:p14="http://schemas.microsoft.com/office/powerpoint/2010/main" val="21381655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날짜 개체 틀 2"/>
          <p:cNvSpPr>
            <a:spLocks noGrp="1"/>
          </p:cNvSpPr>
          <p:nvPr>
            <p:ph type="dt" idx="1"/>
          </p:nvPr>
        </p:nvSpPr>
        <p:spPr bwMode="auto">
          <a:xfrm>
            <a:off x="5629279" y="0"/>
            <a:ext cx="4307742" cy="718309"/>
          </a:xfrm>
          <a:prstGeom prst="rect">
            <a:avLst/>
          </a:prstGeom>
          <a:noFill/>
          <a:ln w="9525">
            <a:noFill/>
            <a:miter lim="800000"/>
            <a:headEnd/>
            <a:tailEnd/>
          </a:ln>
        </p:spPr>
        <p:txBody>
          <a:bodyPr vert="horz" wrap="square" lIns="134076" tIns="67036" rIns="134076" bIns="67036" numCol="1" anchor="t" anchorCtr="0" compatLnSpc="1">
            <a:prstTxWarp prst="textNoShape">
              <a:avLst/>
            </a:prstTxWarp>
          </a:bodyPr>
          <a:lstStyle>
            <a:lvl1pPr algn="r" defTabSz="1338738">
              <a:defRPr kumimoji="0" sz="1700">
                <a:latin typeface="맑은 고딕" pitchFamily="50" charset="-127"/>
                <a:ea typeface="맑은 고딕" pitchFamily="50" charset="-127"/>
              </a:defRPr>
            </a:lvl1pPr>
          </a:lstStyle>
          <a:p>
            <a:fld id="{A025DB50-0C8C-432C-A28D-E8530F544757}" type="datetimeFigureOut">
              <a:rPr lang="ko-KR" altLang="en-US"/>
              <a:pPr/>
              <a:t>2016-11-29</a:t>
            </a:fld>
            <a:endParaRPr lang="en-US" altLang="ko-KR"/>
          </a:p>
        </p:txBody>
      </p:sp>
      <p:sp>
        <p:nvSpPr>
          <p:cNvPr id="5" name="슬라이드 노트 개체 틀 4"/>
          <p:cNvSpPr>
            <a:spLocks noGrp="1"/>
          </p:cNvSpPr>
          <p:nvPr>
            <p:ph type="body" sz="quarter" idx="3"/>
          </p:nvPr>
        </p:nvSpPr>
        <p:spPr bwMode="auto">
          <a:xfrm>
            <a:off x="992313" y="6822785"/>
            <a:ext cx="7954716" cy="6467070"/>
          </a:xfrm>
          <a:prstGeom prst="rect">
            <a:avLst/>
          </a:prstGeom>
          <a:noFill/>
          <a:ln w="9525">
            <a:noFill/>
            <a:miter lim="800000"/>
            <a:headEnd/>
            <a:tailEnd/>
          </a:ln>
        </p:spPr>
        <p:txBody>
          <a:bodyPr vert="horz" wrap="square" lIns="134076" tIns="67036" rIns="134076" bIns="67036"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7" name="슬라이드 번호 개체 틀 6"/>
          <p:cNvSpPr>
            <a:spLocks noGrp="1"/>
          </p:cNvSpPr>
          <p:nvPr>
            <p:ph type="sldNum" sz="quarter" idx="5"/>
          </p:nvPr>
        </p:nvSpPr>
        <p:spPr bwMode="auto">
          <a:xfrm>
            <a:off x="5629279" y="13647862"/>
            <a:ext cx="4307742" cy="718308"/>
          </a:xfrm>
          <a:prstGeom prst="rect">
            <a:avLst/>
          </a:prstGeom>
          <a:noFill/>
          <a:ln w="9525">
            <a:noFill/>
            <a:miter lim="800000"/>
            <a:headEnd/>
            <a:tailEnd/>
          </a:ln>
        </p:spPr>
        <p:txBody>
          <a:bodyPr vert="horz" wrap="square" lIns="134076" tIns="67036" rIns="134076" bIns="67036" numCol="1" anchor="b" anchorCtr="0" compatLnSpc="1">
            <a:prstTxWarp prst="textNoShape">
              <a:avLst/>
            </a:prstTxWarp>
          </a:bodyPr>
          <a:lstStyle>
            <a:lvl1pPr algn="r" defTabSz="1338738">
              <a:defRPr kumimoji="0" sz="1700">
                <a:latin typeface="맑은 고딕" pitchFamily="50" charset="-127"/>
                <a:ea typeface="맑은 고딕" pitchFamily="50" charset="-127"/>
              </a:defRPr>
            </a:lvl1pPr>
          </a:lstStyle>
          <a:p>
            <a:fld id="{3AF4E376-1295-4435-B33B-69A02C6185F6}" type="slidenum">
              <a:rPr lang="ko-KR" altLang="en-US"/>
              <a:pPr/>
              <a:t>‹#›</a:t>
            </a:fld>
            <a:endParaRPr lang="en-US" altLang="ko-KR"/>
          </a:p>
        </p:txBody>
      </p:sp>
    </p:spTree>
    <p:extLst>
      <p:ext uri="{BB962C8B-B14F-4D97-AF65-F5344CB8AC3E}">
        <p14:creationId xmlns:p14="http://schemas.microsoft.com/office/powerpoint/2010/main" val="3883619311"/>
      </p:ext>
    </p:extLst>
  </p:cSld>
  <p:clrMap bg1="lt1" tx1="dk1" bg2="lt2" tx2="dk2" accent1="accent1" accent2="accent2" accent3="accent3" accent4="accent4" accent5="accent5" accent6="accent6" hlink="hlink" folHlink="folHlink"/>
  <p:notesStyle>
    <a:lvl1pPr algn="l" defTabSz="682967" rtl="0" eaLnBrk="0" fontAlgn="base" latinLnBrk="1" hangingPunct="0">
      <a:spcBef>
        <a:spcPct val="30000"/>
      </a:spcBef>
      <a:spcAft>
        <a:spcPct val="0"/>
      </a:spcAft>
      <a:defRPr sz="900" kern="1200">
        <a:solidFill>
          <a:schemeClr val="tx1"/>
        </a:solidFill>
        <a:latin typeface="+mn-lt"/>
        <a:ea typeface="+mn-ea"/>
        <a:cs typeface="+mn-cs"/>
      </a:defRPr>
    </a:lvl1pPr>
    <a:lvl2pPr marL="340890" algn="l" defTabSz="682967" rtl="0" eaLnBrk="0" fontAlgn="base" latinLnBrk="1" hangingPunct="0">
      <a:spcBef>
        <a:spcPct val="30000"/>
      </a:spcBef>
      <a:spcAft>
        <a:spcPct val="0"/>
      </a:spcAft>
      <a:defRPr sz="900" kern="1200">
        <a:solidFill>
          <a:schemeClr val="tx1"/>
        </a:solidFill>
        <a:latin typeface="+mn-lt"/>
        <a:ea typeface="+mn-ea"/>
        <a:cs typeface="+mn-cs"/>
      </a:defRPr>
    </a:lvl2pPr>
    <a:lvl3pPr marL="682967" algn="l" defTabSz="682967" rtl="0" eaLnBrk="0" fontAlgn="base" latinLnBrk="1" hangingPunct="0">
      <a:spcBef>
        <a:spcPct val="30000"/>
      </a:spcBef>
      <a:spcAft>
        <a:spcPct val="0"/>
      </a:spcAft>
      <a:defRPr sz="900" kern="1200">
        <a:solidFill>
          <a:schemeClr val="tx1"/>
        </a:solidFill>
        <a:latin typeface="+mn-lt"/>
        <a:ea typeface="+mn-ea"/>
        <a:cs typeface="+mn-cs"/>
      </a:defRPr>
    </a:lvl3pPr>
    <a:lvl4pPr marL="1025044" algn="l" defTabSz="682967" rtl="0" eaLnBrk="0" fontAlgn="base" latinLnBrk="1" hangingPunct="0">
      <a:spcBef>
        <a:spcPct val="30000"/>
      </a:spcBef>
      <a:spcAft>
        <a:spcPct val="0"/>
      </a:spcAft>
      <a:defRPr sz="900" kern="1200">
        <a:solidFill>
          <a:schemeClr val="tx1"/>
        </a:solidFill>
        <a:latin typeface="+mn-lt"/>
        <a:ea typeface="+mn-ea"/>
        <a:cs typeface="+mn-cs"/>
      </a:defRPr>
    </a:lvl4pPr>
    <a:lvl5pPr marL="1367121" algn="l" defTabSz="682967" rtl="0" eaLnBrk="0" fontAlgn="base" latinLnBrk="1" hangingPunct="0">
      <a:spcBef>
        <a:spcPct val="30000"/>
      </a:spcBef>
      <a:spcAft>
        <a:spcPct val="0"/>
      </a:spcAft>
      <a:defRPr sz="900" kern="1200">
        <a:solidFill>
          <a:schemeClr val="tx1"/>
        </a:solidFill>
        <a:latin typeface="+mn-lt"/>
        <a:ea typeface="+mn-ea"/>
        <a:cs typeface="+mn-cs"/>
      </a:defRPr>
    </a:lvl5pPr>
    <a:lvl6pPr marL="1709781" algn="l" defTabSz="683912" rtl="0" eaLnBrk="1" latinLnBrk="1" hangingPunct="1">
      <a:defRPr sz="900" kern="1200">
        <a:solidFill>
          <a:schemeClr val="tx1"/>
        </a:solidFill>
        <a:latin typeface="+mn-lt"/>
        <a:ea typeface="+mn-ea"/>
        <a:cs typeface="+mn-cs"/>
      </a:defRPr>
    </a:lvl6pPr>
    <a:lvl7pPr marL="2051738" algn="l" defTabSz="683912" rtl="0" eaLnBrk="1" latinLnBrk="1" hangingPunct="1">
      <a:defRPr sz="900" kern="1200">
        <a:solidFill>
          <a:schemeClr val="tx1"/>
        </a:solidFill>
        <a:latin typeface="+mn-lt"/>
        <a:ea typeface="+mn-ea"/>
        <a:cs typeface="+mn-cs"/>
      </a:defRPr>
    </a:lvl7pPr>
    <a:lvl8pPr marL="2393695" algn="l" defTabSz="683912" rtl="0" eaLnBrk="1" latinLnBrk="1" hangingPunct="1">
      <a:defRPr sz="900" kern="1200">
        <a:solidFill>
          <a:schemeClr val="tx1"/>
        </a:solidFill>
        <a:latin typeface="+mn-lt"/>
        <a:ea typeface="+mn-ea"/>
        <a:cs typeface="+mn-cs"/>
      </a:defRPr>
    </a:lvl8pPr>
    <a:lvl9pPr marL="2735650" algn="l" defTabSz="683912" rtl="0" eaLnBrk="1" latinLnBrk="1"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10" name="제목 1"/>
          <p:cNvSpPr>
            <a:spLocks noGrp="1"/>
          </p:cNvSpPr>
          <p:nvPr>
            <p:ph type="ctrTitle"/>
          </p:nvPr>
        </p:nvSpPr>
        <p:spPr>
          <a:xfrm>
            <a:off x="743196" y="2492896"/>
            <a:ext cx="8419609" cy="1469571"/>
          </a:xfrm>
          <a:prstGeom prst="rect">
            <a:avLst/>
          </a:prstGeom>
        </p:spPr>
        <p:txBody>
          <a:bodyPr lIns="68415" tIns="34208" rIns="68415" bIns="34208"/>
          <a:lstStyle>
            <a:lvl1pPr>
              <a:defRPr sz="4400" b="1">
                <a:latin typeface="돋움" pitchFamily="50" charset="-127"/>
                <a:ea typeface="돋움" pitchFamily="50" charset="-127"/>
              </a:defRPr>
            </a:lvl1pPr>
          </a:lstStyle>
          <a:p>
            <a:r>
              <a:rPr lang="ko-KR" altLang="en-US" dirty="0" smtClean="0"/>
              <a:t>마스터 제목 스타일 편집</a:t>
            </a:r>
            <a:endParaRPr lang="ko-KR" altLang="en-US" dirty="0"/>
          </a:p>
        </p:txBody>
      </p:sp>
      <p:sp>
        <p:nvSpPr>
          <p:cNvPr id="11" name="부제목 2"/>
          <p:cNvSpPr>
            <a:spLocks noGrp="1"/>
          </p:cNvSpPr>
          <p:nvPr>
            <p:ph type="subTitle" idx="1"/>
          </p:nvPr>
        </p:nvSpPr>
        <p:spPr>
          <a:xfrm>
            <a:off x="1486392" y="4429132"/>
            <a:ext cx="6933217" cy="1209896"/>
          </a:xfrm>
          <a:prstGeom prst="rect">
            <a:avLst/>
          </a:prstGeom>
        </p:spPr>
        <p:txBody>
          <a:bodyPr lIns="68415" tIns="34208" rIns="68415" bIns="34208"/>
          <a:lstStyle>
            <a:lvl1pPr marL="0" indent="0" algn="ctr">
              <a:buNone/>
              <a:defRPr b="1">
                <a:latin typeface="돋움" pitchFamily="50" charset="-127"/>
                <a:ea typeface="돋움" pitchFamily="50" charset="-127"/>
              </a:defRPr>
            </a:lvl1pPr>
            <a:lvl2pPr marL="342077" indent="0" algn="ctr">
              <a:buNone/>
              <a:defRPr/>
            </a:lvl2pPr>
            <a:lvl3pPr marL="684154" indent="0" algn="ctr">
              <a:buNone/>
              <a:defRPr/>
            </a:lvl3pPr>
            <a:lvl4pPr marL="1026231" indent="0" algn="ctr">
              <a:buNone/>
              <a:defRPr/>
            </a:lvl4pPr>
            <a:lvl5pPr marL="1368308" indent="0" algn="ctr">
              <a:buNone/>
              <a:defRPr/>
            </a:lvl5pPr>
            <a:lvl6pPr marL="1710385" indent="0" algn="ctr">
              <a:buNone/>
              <a:defRPr/>
            </a:lvl6pPr>
            <a:lvl7pPr marL="2052462" indent="0" algn="ctr">
              <a:buNone/>
              <a:defRPr/>
            </a:lvl7pPr>
            <a:lvl8pPr marL="2394539" indent="0" algn="ctr">
              <a:buNone/>
              <a:defRPr/>
            </a:lvl8pPr>
            <a:lvl9pPr marL="2736616" indent="0" algn="ctr">
              <a:buNone/>
              <a:defRPr/>
            </a:lvl9pPr>
          </a:lstStyle>
          <a:p>
            <a:r>
              <a:rPr lang="ko-KR" altLang="en-US" dirty="0" smtClean="0"/>
              <a:t>마스터 부제목 스타일 편집</a:t>
            </a:r>
            <a:endParaRPr lang="ko-KR" altLang="en-US" dirty="0"/>
          </a:p>
        </p:txBody>
      </p:sp>
      <p:sp>
        <p:nvSpPr>
          <p:cNvPr id="12" name="날짜 개체 틀 3"/>
          <p:cNvSpPr>
            <a:spLocks noGrp="1"/>
          </p:cNvSpPr>
          <p:nvPr>
            <p:ph type="dt" sz="half" idx="10"/>
          </p:nvPr>
        </p:nvSpPr>
        <p:spPr>
          <a:xfrm>
            <a:off x="495300" y="6245225"/>
            <a:ext cx="2311400" cy="476250"/>
          </a:xfrm>
        </p:spPr>
        <p:txBody>
          <a:bodyPr/>
          <a:lstStyle>
            <a:lvl1pPr>
              <a:defRPr>
                <a:latin typeface="돋움" pitchFamily="50" charset="-127"/>
                <a:ea typeface="돋움" pitchFamily="50" charset="-127"/>
              </a:defRPr>
            </a:lvl1pPr>
          </a:lstStyle>
          <a:p>
            <a:endParaRPr lang="ko-KR" altLang="en-US"/>
          </a:p>
        </p:txBody>
      </p:sp>
      <p:sp>
        <p:nvSpPr>
          <p:cNvPr id="13" name="바닥글 개체 틀 4"/>
          <p:cNvSpPr>
            <a:spLocks noGrp="1"/>
          </p:cNvSpPr>
          <p:nvPr>
            <p:ph type="ftr" sz="quarter" idx="11"/>
          </p:nvPr>
        </p:nvSpPr>
        <p:spPr>
          <a:xfrm>
            <a:off x="3384550" y="6245225"/>
            <a:ext cx="3136900" cy="476250"/>
          </a:xfrm>
        </p:spPr>
        <p:txBody>
          <a:bodyPr/>
          <a:lstStyle>
            <a:lvl1pPr>
              <a:defRPr>
                <a:latin typeface="돋움" pitchFamily="50" charset="-127"/>
                <a:ea typeface="돋움" pitchFamily="50" charset="-127"/>
              </a:defRPr>
            </a:lvl1pPr>
          </a:lstStyle>
          <a:p>
            <a:endParaRPr lang="ko-KR" altLang="en-US" dirty="0"/>
          </a:p>
        </p:txBody>
      </p:sp>
      <p:grpSp>
        <p:nvGrpSpPr>
          <p:cNvPr id="17" name="Group 3"/>
          <p:cNvGrpSpPr>
            <a:grpSpLocks/>
          </p:cNvGrpSpPr>
          <p:nvPr userDrawn="1"/>
        </p:nvGrpSpPr>
        <p:grpSpPr bwMode="auto">
          <a:xfrm>
            <a:off x="209550" y="134938"/>
            <a:ext cx="2320925" cy="450850"/>
            <a:chOff x="36" y="73"/>
            <a:chExt cx="1462" cy="284"/>
          </a:xfrm>
        </p:grpSpPr>
        <p:pic>
          <p:nvPicPr>
            <p:cNvPr id="18" name="Picture 4" descr="반드시일등합시다_일반서체_LG Red"/>
            <p:cNvPicPr>
              <a:picLocks noChangeAspect="1" noChangeArrowheads="1"/>
            </p:cNvPicPr>
            <p:nvPr userDrawn="1"/>
          </p:nvPicPr>
          <p:blipFill>
            <a:blip r:embed="rId2" cstate="print"/>
            <a:srcRect t="22536"/>
            <a:stretch>
              <a:fillRect/>
            </a:stretch>
          </p:blipFill>
          <p:spPr bwMode="auto">
            <a:xfrm>
              <a:off x="36" y="137"/>
              <a:ext cx="1462" cy="220"/>
            </a:xfrm>
            <a:prstGeom prst="rect">
              <a:avLst/>
            </a:prstGeom>
            <a:noFill/>
            <a:ln w="9525">
              <a:noFill/>
              <a:miter lim="800000"/>
              <a:headEnd/>
              <a:tailEnd/>
            </a:ln>
          </p:spPr>
        </p:pic>
        <p:sp>
          <p:nvSpPr>
            <p:cNvPr id="19" name="Oval 5"/>
            <p:cNvSpPr>
              <a:spLocks noChangeArrowheads="1"/>
            </p:cNvSpPr>
            <p:nvPr userDrawn="1"/>
          </p:nvSpPr>
          <p:spPr bwMode="auto">
            <a:xfrm>
              <a:off x="671" y="73"/>
              <a:ext cx="45" cy="46"/>
            </a:xfrm>
            <a:prstGeom prst="ellipse">
              <a:avLst/>
            </a:prstGeom>
            <a:solidFill>
              <a:srgbClr val="C5003D"/>
            </a:solidFill>
            <a:ln w="9525">
              <a:noFill/>
              <a:round/>
              <a:headEnd/>
              <a:tailEnd/>
            </a:ln>
            <a:effectLst/>
          </p:spPr>
          <p:txBody>
            <a:bodyPr wrap="none" anchor="ctr"/>
            <a:lstStyle/>
            <a:p>
              <a:pPr>
                <a:defRPr/>
              </a:pPr>
              <a:endParaRPr lang="ko-KR" altLang="en-US">
                <a:latin typeface="돋움" pitchFamily="50" charset="-127"/>
                <a:ea typeface="돋움" pitchFamily="50" charset="-127"/>
              </a:endParaRPr>
            </a:p>
          </p:txBody>
        </p:sp>
        <p:sp>
          <p:nvSpPr>
            <p:cNvPr id="20" name="Oval 6"/>
            <p:cNvSpPr>
              <a:spLocks noChangeArrowheads="1"/>
            </p:cNvSpPr>
            <p:nvPr userDrawn="1"/>
          </p:nvSpPr>
          <p:spPr bwMode="auto">
            <a:xfrm>
              <a:off x="804" y="73"/>
              <a:ext cx="45" cy="46"/>
            </a:xfrm>
            <a:prstGeom prst="ellipse">
              <a:avLst/>
            </a:prstGeom>
            <a:solidFill>
              <a:srgbClr val="C5003D"/>
            </a:solidFill>
            <a:ln w="9525">
              <a:noFill/>
              <a:round/>
              <a:headEnd/>
              <a:tailEnd/>
            </a:ln>
            <a:effectLst/>
          </p:spPr>
          <p:txBody>
            <a:bodyPr wrap="none" anchor="ctr"/>
            <a:lstStyle/>
            <a:p>
              <a:pPr>
                <a:defRPr/>
              </a:pPr>
              <a:endParaRPr lang="ko-KR" altLang="en-US">
                <a:latin typeface="돋움" pitchFamily="50" charset="-127"/>
                <a:ea typeface="돋움" pitchFamily="50" charset="-127"/>
              </a:endParaRPr>
            </a:p>
          </p:txBody>
        </p:sp>
      </p:grpSp>
      <p:pic>
        <p:nvPicPr>
          <p:cNvPr id="8194" name="Picture 2"/>
          <p:cNvPicPr>
            <a:picLocks noChangeAspect="1" noChangeArrowheads="1"/>
          </p:cNvPicPr>
          <p:nvPr userDrawn="1"/>
        </p:nvPicPr>
        <p:blipFill>
          <a:blip r:embed="rId3" cstate="print"/>
          <a:srcRect/>
          <a:stretch>
            <a:fillRect/>
          </a:stretch>
        </p:blipFill>
        <p:spPr bwMode="auto">
          <a:xfrm>
            <a:off x="8841432" y="6237312"/>
            <a:ext cx="936104" cy="452622"/>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sp>
        <p:nvSpPr>
          <p:cNvPr id="16" name="제목 1"/>
          <p:cNvSpPr>
            <a:spLocks noGrp="1"/>
          </p:cNvSpPr>
          <p:nvPr>
            <p:ph type="title"/>
          </p:nvPr>
        </p:nvSpPr>
        <p:spPr>
          <a:xfrm>
            <a:off x="495055" y="60097"/>
            <a:ext cx="8915891" cy="511383"/>
          </a:xfrm>
          <a:prstGeom prst="rect">
            <a:avLst/>
          </a:prstGeom>
        </p:spPr>
        <p:txBody>
          <a:bodyPr lIns="68415" tIns="34208" rIns="68415" bIns="34208"/>
          <a:lstStyle>
            <a:lvl1pPr>
              <a:defRPr sz="2400" b="1" baseline="0">
                <a:latin typeface="맑은 고딕" pitchFamily="50" charset="-127"/>
                <a:ea typeface="맑은 고딕" pitchFamily="50" charset="-127"/>
              </a:defRPr>
            </a:lvl1pPr>
          </a:lstStyle>
          <a:p>
            <a:r>
              <a:rPr lang="ko-KR" altLang="en-US" dirty="0" smtClean="0"/>
              <a:t>마스터 제목 스타일 편집</a:t>
            </a:r>
            <a:endParaRPr lang="ko-KR" altLang="en-US" dirty="0"/>
          </a:p>
        </p:txBody>
      </p:sp>
      <p:sp>
        <p:nvSpPr>
          <p:cNvPr id="17" name="내용 개체 틀 2"/>
          <p:cNvSpPr>
            <a:spLocks noGrp="1"/>
          </p:cNvSpPr>
          <p:nvPr>
            <p:ph idx="1"/>
          </p:nvPr>
        </p:nvSpPr>
        <p:spPr>
          <a:xfrm>
            <a:off x="495055" y="908050"/>
            <a:ext cx="8915891" cy="5401270"/>
          </a:xfrm>
          <a:prstGeom prst="rect">
            <a:avLst/>
          </a:prstGeom>
        </p:spPr>
        <p:txBody>
          <a:bodyPr lIns="68415" tIns="34208" rIns="68415" bIns="34208"/>
          <a:lstStyle>
            <a:lvl1pPr>
              <a:buFont typeface="Wingdings" pitchFamily="2" charset="2"/>
              <a:buChar char="Ø"/>
              <a:defRPr sz="1600" baseline="0">
                <a:latin typeface="맑은 고딕" pitchFamily="50" charset="-127"/>
                <a:ea typeface="맑은 고딕" pitchFamily="50" charset="-127"/>
              </a:defRPr>
            </a:lvl1pPr>
            <a:lvl2pPr>
              <a:defRPr sz="1600" baseline="0">
                <a:latin typeface="맑은 고딕" pitchFamily="50" charset="-127"/>
                <a:ea typeface="맑은 고딕" pitchFamily="50" charset="-127"/>
              </a:defRPr>
            </a:lvl2pPr>
            <a:lvl3pPr>
              <a:buFont typeface="Wingdings" pitchFamily="2" charset="2"/>
              <a:buChar char="§"/>
              <a:defRPr sz="1600" baseline="0">
                <a:latin typeface="맑은 고딕" pitchFamily="50" charset="-127"/>
                <a:ea typeface="맑은 고딕" pitchFamily="50" charset="-127"/>
              </a:defRPr>
            </a:lvl3pPr>
            <a:lvl4pPr>
              <a:buFont typeface="Arial" pitchFamily="34" charset="0"/>
              <a:buChar char="•"/>
              <a:defRPr sz="1600" baseline="0">
                <a:latin typeface="맑은 고딕" pitchFamily="50" charset="-127"/>
                <a:ea typeface="맑은 고딕" pitchFamily="50" charset="-127"/>
              </a:defRPr>
            </a:lvl4pPr>
            <a:lvl5pPr>
              <a:defRPr sz="16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18" name="Line 14"/>
          <p:cNvSpPr>
            <a:spLocks noChangeShapeType="1"/>
          </p:cNvSpPr>
          <p:nvPr userDrawn="1"/>
        </p:nvSpPr>
        <p:spPr bwMode="auto">
          <a:xfrm>
            <a:off x="0" y="534988"/>
            <a:ext cx="9906000" cy="0"/>
          </a:xfrm>
          <a:prstGeom prst="line">
            <a:avLst/>
          </a:prstGeom>
          <a:noFill/>
          <a:ln w="9525">
            <a:solidFill>
              <a:schemeClr val="tx1"/>
            </a:solidFill>
            <a:round/>
            <a:headEnd/>
            <a:tailEnd/>
          </a:ln>
        </p:spPr>
        <p:txBody>
          <a:bodyPr/>
          <a:lstStyle/>
          <a:p>
            <a:endParaRPr lang="ko-KR" altLang="en-US"/>
          </a:p>
        </p:txBody>
      </p:sp>
      <p:sp>
        <p:nvSpPr>
          <p:cNvPr id="19" name="Line 21"/>
          <p:cNvSpPr>
            <a:spLocks noChangeShapeType="1"/>
          </p:cNvSpPr>
          <p:nvPr userDrawn="1"/>
        </p:nvSpPr>
        <p:spPr bwMode="auto">
          <a:xfrm>
            <a:off x="0" y="6453188"/>
            <a:ext cx="9906000" cy="0"/>
          </a:xfrm>
          <a:prstGeom prst="line">
            <a:avLst/>
          </a:prstGeom>
          <a:noFill/>
          <a:ln w="9525">
            <a:solidFill>
              <a:schemeClr val="tx1"/>
            </a:solidFill>
            <a:round/>
            <a:headEnd/>
            <a:tailEnd/>
          </a:ln>
        </p:spPr>
        <p:txBody>
          <a:bodyPr/>
          <a:lstStyle/>
          <a:p>
            <a:endParaRPr lang="ko-KR" altLang="en-US"/>
          </a:p>
        </p:txBody>
      </p:sp>
      <p:sp>
        <p:nvSpPr>
          <p:cNvPr id="28" name="슬라이드 번호 개체 틀 3"/>
          <p:cNvSpPr>
            <a:spLocks noGrp="1"/>
          </p:cNvSpPr>
          <p:nvPr>
            <p:ph type="sldNum" sz="quarter" idx="12"/>
          </p:nvPr>
        </p:nvSpPr>
        <p:spPr>
          <a:xfrm>
            <a:off x="3793728" y="6500834"/>
            <a:ext cx="2311400" cy="238082"/>
          </a:xfrm>
        </p:spPr>
        <p:txBody>
          <a:bodyPr/>
          <a:lstStyle>
            <a:lvl1pPr algn="ctr">
              <a:defRPr sz="1200" b="1"/>
            </a:lvl1pPr>
          </a:lstStyle>
          <a:p>
            <a:fld id="{5E78C55F-1C30-42ED-8A20-F42AE446A9F1}" type="slidenum">
              <a:rPr lang="en-US" altLang="ko-KR" smtClean="0"/>
              <a:pPr/>
              <a:t>‹#›</a:t>
            </a:fld>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95300" y="188913"/>
            <a:ext cx="8915400" cy="503237"/>
          </a:xfrm>
          <a:prstGeom prst="rect">
            <a:avLst/>
          </a:prstGeom>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a:xfrm>
            <a:off x="495300" y="981075"/>
            <a:ext cx="8915400" cy="5327650"/>
          </a:xfrm>
          <a:prstGeom prst="rect">
            <a:avLst/>
          </a:prstGeo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바닥글 개체 틀 2"/>
          <p:cNvSpPr>
            <a:spLocks noGrp="1"/>
          </p:cNvSpPr>
          <p:nvPr>
            <p:ph type="ftr" sz="quarter" idx="11"/>
          </p:nvPr>
        </p:nvSpPr>
        <p:spPr>
          <a:xfrm>
            <a:off x="7761312" y="6500834"/>
            <a:ext cx="2056780" cy="264108"/>
          </a:xfrm>
          <a:ln>
            <a:solidFill>
              <a:srgbClr val="FF0000"/>
            </a:solidFill>
          </a:ln>
        </p:spPr>
        <p:txBody>
          <a:bodyPr/>
          <a:lstStyle>
            <a:lvl1pPr algn="ctr">
              <a:defRPr sz="1200" b="0">
                <a:solidFill>
                  <a:srgbClr val="FF0000"/>
                </a:solidFill>
                <a:latin typeface="HY견고딕" pitchFamily="18" charset="-127"/>
                <a:ea typeface="HY견고딕" pitchFamily="18" charset="-127"/>
              </a:defRPr>
            </a:lvl1pPr>
          </a:lstStyle>
          <a:p>
            <a:endParaRPr lang="ko-KR" altLang="en-US" dirty="0"/>
          </a:p>
        </p:txBody>
      </p:sp>
      <p:sp>
        <p:nvSpPr>
          <p:cNvPr id="6" name="슬라이드 번호 개체 틀 3"/>
          <p:cNvSpPr>
            <a:spLocks noGrp="1"/>
          </p:cNvSpPr>
          <p:nvPr>
            <p:ph type="sldNum" sz="quarter" idx="12"/>
          </p:nvPr>
        </p:nvSpPr>
        <p:spPr>
          <a:xfrm>
            <a:off x="3793728" y="6500834"/>
            <a:ext cx="2311400" cy="238082"/>
          </a:xfrm>
        </p:spPr>
        <p:txBody>
          <a:bodyPr/>
          <a:lstStyle>
            <a:lvl1pPr algn="ctr">
              <a:defRPr sz="1200" b="1"/>
            </a:lvl1pPr>
          </a:lstStyle>
          <a:p>
            <a:fld id="{E667E36C-1A9B-4CB3-A131-4C3E309ED61B}" type="slidenum">
              <a:rPr lang="ko-KR" altLang="en-US" smtClean="0"/>
              <a:pPr/>
              <a:t>‹#›</a:t>
            </a:fld>
            <a:endParaRPr lang="en-US" altLang="ko-K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날짜 개체 틀 3"/>
          <p:cNvSpPr>
            <a:spLocks noGrp="1"/>
          </p:cNvSpPr>
          <p:nvPr>
            <p:ph type="dt" sz="half" idx="2"/>
          </p:nvPr>
        </p:nvSpPr>
        <p:spPr bwMode="auto">
          <a:xfrm>
            <a:off x="495055" y="6356804"/>
            <a:ext cx="2311891" cy="365125"/>
          </a:xfrm>
          <a:prstGeom prst="rect">
            <a:avLst/>
          </a:prstGeom>
          <a:noFill/>
          <a:ln w="9525">
            <a:noFill/>
            <a:miter lim="800000"/>
            <a:headEnd/>
            <a:tailEnd/>
          </a:ln>
        </p:spPr>
        <p:txBody>
          <a:bodyPr vert="horz" wrap="square" lIns="95782" tIns="47891" rIns="95782" bIns="47891" numCol="1" anchor="t" anchorCtr="0" compatLnSpc="1">
            <a:prstTxWarp prst="textNoShape">
              <a:avLst/>
            </a:prstTxWarp>
          </a:bodyPr>
          <a:lstStyle>
            <a:lvl1pPr defTabSz="956153">
              <a:defRPr kumimoji="0" sz="1900"/>
            </a:lvl1pPr>
          </a:lstStyle>
          <a:p>
            <a:endParaRPr lang="ko-KR" altLang="en-US"/>
          </a:p>
        </p:txBody>
      </p:sp>
      <p:sp>
        <p:nvSpPr>
          <p:cNvPr id="5" name="바닥글 개체 틀 4"/>
          <p:cNvSpPr>
            <a:spLocks noGrp="1"/>
          </p:cNvSpPr>
          <p:nvPr>
            <p:ph type="ftr" sz="quarter" idx="3"/>
          </p:nvPr>
        </p:nvSpPr>
        <p:spPr bwMode="auto">
          <a:xfrm>
            <a:off x="3384305" y="6356804"/>
            <a:ext cx="3137391" cy="365125"/>
          </a:xfrm>
          <a:prstGeom prst="rect">
            <a:avLst/>
          </a:prstGeom>
          <a:noFill/>
          <a:ln w="9525">
            <a:noFill/>
            <a:miter lim="800000"/>
            <a:headEnd/>
            <a:tailEnd/>
          </a:ln>
        </p:spPr>
        <p:txBody>
          <a:bodyPr vert="horz" wrap="square" lIns="95782" tIns="47891" rIns="95782" bIns="47891" numCol="1" anchor="t" anchorCtr="0" compatLnSpc="1">
            <a:prstTxWarp prst="textNoShape">
              <a:avLst/>
            </a:prstTxWarp>
          </a:bodyPr>
          <a:lstStyle>
            <a:lvl1pPr defTabSz="956153">
              <a:defRPr kumimoji="0" sz="1900"/>
            </a:lvl1pPr>
          </a:lstStyle>
          <a:p>
            <a:endParaRPr lang="ko-KR" altLang="en-US"/>
          </a:p>
        </p:txBody>
      </p:sp>
      <p:sp>
        <p:nvSpPr>
          <p:cNvPr id="6" name="슬라이드 번호 개체 틀 5"/>
          <p:cNvSpPr>
            <a:spLocks noGrp="1"/>
          </p:cNvSpPr>
          <p:nvPr>
            <p:ph type="sldNum" sz="quarter" idx="4"/>
          </p:nvPr>
        </p:nvSpPr>
        <p:spPr bwMode="auto">
          <a:xfrm>
            <a:off x="7099055" y="6356804"/>
            <a:ext cx="2311891" cy="365125"/>
          </a:xfrm>
          <a:prstGeom prst="rect">
            <a:avLst/>
          </a:prstGeom>
          <a:noFill/>
          <a:ln w="9525">
            <a:noFill/>
            <a:miter lim="800000"/>
            <a:headEnd/>
            <a:tailEnd/>
          </a:ln>
        </p:spPr>
        <p:txBody>
          <a:bodyPr vert="horz" wrap="square" lIns="95782" tIns="47891" rIns="95782" bIns="47891" numCol="1" anchor="t" anchorCtr="0" compatLnSpc="1">
            <a:prstTxWarp prst="textNoShape">
              <a:avLst/>
            </a:prstTxWarp>
          </a:bodyPr>
          <a:lstStyle>
            <a:lvl1pPr defTabSz="956153">
              <a:defRPr kumimoji="0" sz="1900"/>
            </a:lvl1pPr>
          </a:lstStyle>
          <a:p>
            <a:fld id="{75842C2F-6543-43EF-BF80-29CBE5C6C36C}" type="slidenum">
              <a:rPr lang="ko-KR" altLang="en-US"/>
              <a:pPr/>
              <a:t>‹#›</a:t>
            </a:fld>
            <a:endParaRPr lang="en-US" altLang="ko-KR"/>
          </a:p>
        </p:txBody>
      </p:sp>
    </p:spTree>
  </p:cSld>
  <p:clrMap bg1="lt1" tx1="dk1" bg2="lt2" tx2="dk2" accent1="accent1" accent2="accent2" accent3="accent3" accent4="accent4" accent5="accent5" accent6="accent6" hlink="hlink" folHlink="folHlink"/>
  <p:sldLayoutIdLst>
    <p:sldLayoutId id="2147483946" r:id="rId1"/>
    <p:sldLayoutId id="2147483952" r:id="rId2"/>
    <p:sldLayoutId id="2147483953" r:id="rId3"/>
  </p:sldLayoutIdLst>
  <p:timing>
    <p:tnLst>
      <p:par>
        <p:cTn id="1" dur="indefinite" restart="never" nodeType="tmRoot"/>
      </p:par>
    </p:tnLst>
  </p:timing>
  <p:hf hdr="0" ftr="0" dt="0"/>
  <p:txStyles>
    <p:titleStyle>
      <a:lvl1pPr algn="ctr" defTabSz="957341" rtl="0" eaLnBrk="0" fontAlgn="base" latinLnBrk="1" hangingPunct="0">
        <a:spcBef>
          <a:spcPct val="0"/>
        </a:spcBef>
        <a:spcAft>
          <a:spcPct val="0"/>
        </a:spcAft>
        <a:defRPr kumimoji="1" sz="4600">
          <a:solidFill>
            <a:schemeClr val="tx1"/>
          </a:solidFill>
          <a:latin typeface="+mj-lt"/>
          <a:ea typeface="+mj-ea"/>
          <a:cs typeface="+mj-cs"/>
        </a:defRPr>
      </a:lvl1pPr>
      <a:lvl2pPr algn="ctr" defTabSz="957341" rtl="0" eaLnBrk="0" fontAlgn="base" latinLnBrk="1" hangingPunct="0">
        <a:spcBef>
          <a:spcPct val="0"/>
        </a:spcBef>
        <a:spcAft>
          <a:spcPct val="0"/>
        </a:spcAft>
        <a:defRPr kumimoji="1" sz="4600">
          <a:solidFill>
            <a:schemeClr val="tx1"/>
          </a:solidFill>
          <a:latin typeface="굴림" charset="-127"/>
          <a:ea typeface="굴림" charset="-127"/>
        </a:defRPr>
      </a:lvl2pPr>
      <a:lvl3pPr algn="ctr" defTabSz="957341" rtl="0" eaLnBrk="0" fontAlgn="base" latinLnBrk="1" hangingPunct="0">
        <a:spcBef>
          <a:spcPct val="0"/>
        </a:spcBef>
        <a:spcAft>
          <a:spcPct val="0"/>
        </a:spcAft>
        <a:defRPr kumimoji="1" sz="4600">
          <a:solidFill>
            <a:schemeClr val="tx1"/>
          </a:solidFill>
          <a:latin typeface="굴림" charset="-127"/>
          <a:ea typeface="굴림" charset="-127"/>
        </a:defRPr>
      </a:lvl3pPr>
      <a:lvl4pPr algn="ctr" defTabSz="957341" rtl="0" eaLnBrk="0" fontAlgn="base" latinLnBrk="1" hangingPunct="0">
        <a:spcBef>
          <a:spcPct val="0"/>
        </a:spcBef>
        <a:spcAft>
          <a:spcPct val="0"/>
        </a:spcAft>
        <a:defRPr kumimoji="1" sz="4600">
          <a:solidFill>
            <a:schemeClr val="tx1"/>
          </a:solidFill>
          <a:latin typeface="굴림" charset="-127"/>
          <a:ea typeface="굴림" charset="-127"/>
        </a:defRPr>
      </a:lvl4pPr>
      <a:lvl5pPr algn="ctr" defTabSz="957341" rtl="0" eaLnBrk="0" fontAlgn="base" latinLnBrk="1" hangingPunct="0">
        <a:spcBef>
          <a:spcPct val="0"/>
        </a:spcBef>
        <a:spcAft>
          <a:spcPct val="0"/>
        </a:spcAft>
        <a:defRPr kumimoji="1" sz="4600">
          <a:solidFill>
            <a:schemeClr val="tx1"/>
          </a:solidFill>
          <a:latin typeface="굴림" charset="-127"/>
          <a:ea typeface="굴림" charset="-127"/>
        </a:defRPr>
      </a:lvl5pPr>
      <a:lvl6pPr marL="342077" algn="ctr" defTabSz="957341" rtl="0" eaLnBrk="0" fontAlgn="base" latinLnBrk="1" hangingPunct="0">
        <a:spcBef>
          <a:spcPct val="0"/>
        </a:spcBef>
        <a:spcAft>
          <a:spcPct val="0"/>
        </a:spcAft>
        <a:defRPr kumimoji="1" sz="4600">
          <a:solidFill>
            <a:schemeClr val="tx1"/>
          </a:solidFill>
          <a:latin typeface="굴림" charset="-127"/>
          <a:ea typeface="굴림" charset="-127"/>
        </a:defRPr>
      </a:lvl6pPr>
      <a:lvl7pPr marL="684154" algn="ctr" defTabSz="957341" rtl="0" eaLnBrk="0" fontAlgn="base" latinLnBrk="1" hangingPunct="0">
        <a:spcBef>
          <a:spcPct val="0"/>
        </a:spcBef>
        <a:spcAft>
          <a:spcPct val="0"/>
        </a:spcAft>
        <a:defRPr kumimoji="1" sz="4600">
          <a:solidFill>
            <a:schemeClr val="tx1"/>
          </a:solidFill>
          <a:latin typeface="굴림" charset="-127"/>
          <a:ea typeface="굴림" charset="-127"/>
        </a:defRPr>
      </a:lvl7pPr>
      <a:lvl8pPr marL="1026231" algn="ctr" defTabSz="957341" rtl="0" eaLnBrk="0" fontAlgn="base" latinLnBrk="1" hangingPunct="0">
        <a:spcBef>
          <a:spcPct val="0"/>
        </a:spcBef>
        <a:spcAft>
          <a:spcPct val="0"/>
        </a:spcAft>
        <a:defRPr kumimoji="1" sz="4600">
          <a:solidFill>
            <a:schemeClr val="tx1"/>
          </a:solidFill>
          <a:latin typeface="굴림" charset="-127"/>
          <a:ea typeface="굴림" charset="-127"/>
        </a:defRPr>
      </a:lvl8pPr>
      <a:lvl9pPr marL="1368308" algn="ctr" defTabSz="957341" rtl="0" eaLnBrk="0" fontAlgn="base" latinLnBrk="1" hangingPunct="0">
        <a:spcBef>
          <a:spcPct val="0"/>
        </a:spcBef>
        <a:spcAft>
          <a:spcPct val="0"/>
        </a:spcAft>
        <a:defRPr kumimoji="1" sz="4600">
          <a:solidFill>
            <a:schemeClr val="tx1"/>
          </a:solidFill>
          <a:latin typeface="굴림" charset="-127"/>
          <a:ea typeface="굴림" charset="-127"/>
        </a:defRPr>
      </a:lvl9pPr>
    </p:titleStyle>
    <p:bodyStyle>
      <a:lvl1pPr marL="358706" indent="-358706" algn="l" defTabSz="957341" rtl="0" eaLnBrk="0" fontAlgn="base" latinLnBrk="1" hangingPunct="0">
        <a:spcBef>
          <a:spcPct val="20000"/>
        </a:spcBef>
        <a:spcAft>
          <a:spcPct val="0"/>
        </a:spcAft>
        <a:buFont typeface="Arial" charset="0"/>
        <a:buChar char="•"/>
        <a:defRPr kumimoji="1" sz="3400">
          <a:solidFill>
            <a:schemeClr val="tx1"/>
          </a:solidFill>
          <a:latin typeface="+mn-lt"/>
          <a:ea typeface="+mn-ea"/>
          <a:cs typeface="+mn-cs"/>
        </a:defRPr>
      </a:lvl1pPr>
      <a:lvl2pPr marL="777988" indent="-299317" algn="l" defTabSz="957341" rtl="0" eaLnBrk="0" fontAlgn="base" latinLnBrk="1" hangingPunct="0">
        <a:spcBef>
          <a:spcPct val="20000"/>
        </a:spcBef>
        <a:spcAft>
          <a:spcPct val="0"/>
        </a:spcAft>
        <a:buFont typeface="Arial" charset="0"/>
        <a:buChar char="–"/>
        <a:defRPr kumimoji="1" sz="2900">
          <a:solidFill>
            <a:schemeClr val="tx1"/>
          </a:solidFill>
          <a:latin typeface="+mn-lt"/>
          <a:ea typeface="+mn-ea"/>
        </a:defRPr>
      </a:lvl2pPr>
      <a:lvl3pPr marL="1197270" indent="-239929" algn="l" defTabSz="957341" rtl="0" eaLnBrk="0" fontAlgn="base" latinLnBrk="1" hangingPunct="0">
        <a:spcBef>
          <a:spcPct val="20000"/>
        </a:spcBef>
        <a:spcAft>
          <a:spcPct val="0"/>
        </a:spcAft>
        <a:buFont typeface="Arial" charset="0"/>
        <a:buChar char="•"/>
        <a:defRPr kumimoji="1" sz="2500">
          <a:solidFill>
            <a:schemeClr val="tx1"/>
          </a:solidFill>
          <a:latin typeface="+mn-lt"/>
          <a:ea typeface="+mn-ea"/>
        </a:defRPr>
      </a:lvl3pPr>
      <a:lvl4pPr marL="1675940" indent="-238742" algn="l" defTabSz="957341" rtl="0" eaLnBrk="0" fontAlgn="base" latinLnBrk="1" hangingPunct="0">
        <a:spcBef>
          <a:spcPct val="20000"/>
        </a:spcBef>
        <a:spcAft>
          <a:spcPct val="0"/>
        </a:spcAft>
        <a:buFont typeface="Arial" charset="0"/>
        <a:buChar char="–"/>
        <a:defRPr kumimoji="1" sz="2100">
          <a:solidFill>
            <a:schemeClr val="tx1"/>
          </a:solidFill>
          <a:latin typeface="+mn-lt"/>
          <a:ea typeface="+mn-ea"/>
        </a:defRPr>
      </a:lvl4pPr>
      <a:lvl5pPr marL="2154610" indent="-238742" algn="l" defTabSz="957341" rtl="0" eaLnBrk="0" fontAlgn="base" latinLnBrk="1" hangingPunct="0">
        <a:spcBef>
          <a:spcPct val="20000"/>
        </a:spcBef>
        <a:spcAft>
          <a:spcPct val="0"/>
        </a:spcAft>
        <a:buFont typeface="Arial" charset="0"/>
        <a:buChar char="»"/>
        <a:defRPr kumimoji="1" sz="2100">
          <a:solidFill>
            <a:schemeClr val="tx1"/>
          </a:solidFill>
          <a:latin typeface="+mn-lt"/>
          <a:ea typeface="+mn-ea"/>
        </a:defRPr>
      </a:lvl5pPr>
      <a:lvl6pPr marL="2496687" indent="-238742" algn="l" defTabSz="957341" rtl="0" eaLnBrk="0" fontAlgn="base" latinLnBrk="1" hangingPunct="0">
        <a:spcBef>
          <a:spcPct val="20000"/>
        </a:spcBef>
        <a:spcAft>
          <a:spcPct val="0"/>
        </a:spcAft>
        <a:buFont typeface="Arial" charset="0"/>
        <a:buChar char="»"/>
        <a:defRPr kumimoji="1" sz="2100">
          <a:solidFill>
            <a:schemeClr val="tx1"/>
          </a:solidFill>
          <a:latin typeface="+mn-lt"/>
          <a:ea typeface="+mn-ea"/>
        </a:defRPr>
      </a:lvl6pPr>
      <a:lvl7pPr marL="2838764" indent="-238742" algn="l" defTabSz="957341" rtl="0" eaLnBrk="0" fontAlgn="base" latinLnBrk="1" hangingPunct="0">
        <a:spcBef>
          <a:spcPct val="20000"/>
        </a:spcBef>
        <a:spcAft>
          <a:spcPct val="0"/>
        </a:spcAft>
        <a:buFont typeface="Arial" charset="0"/>
        <a:buChar char="»"/>
        <a:defRPr kumimoji="1" sz="2100">
          <a:solidFill>
            <a:schemeClr val="tx1"/>
          </a:solidFill>
          <a:latin typeface="+mn-lt"/>
          <a:ea typeface="+mn-ea"/>
        </a:defRPr>
      </a:lvl7pPr>
      <a:lvl8pPr marL="3180841" indent="-238742" algn="l" defTabSz="957341" rtl="0" eaLnBrk="0" fontAlgn="base" latinLnBrk="1" hangingPunct="0">
        <a:spcBef>
          <a:spcPct val="20000"/>
        </a:spcBef>
        <a:spcAft>
          <a:spcPct val="0"/>
        </a:spcAft>
        <a:buFont typeface="Arial" charset="0"/>
        <a:buChar char="»"/>
        <a:defRPr kumimoji="1" sz="2100">
          <a:solidFill>
            <a:schemeClr val="tx1"/>
          </a:solidFill>
          <a:latin typeface="+mn-lt"/>
          <a:ea typeface="+mn-ea"/>
        </a:defRPr>
      </a:lvl8pPr>
      <a:lvl9pPr marL="3522918" indent="-238742" algn="l" defTabSz="957341" rtl="0" eaLnBrk="0" fontAlgn="base" latinLnBrk="1" hangingPunct="0">
        <a:spcBef>
          <a:spcPct val="20000"/>
        </a:spcBef>
        <a:spcAft>
          <a:spcPct val="0"/>
        </a:spcAft>
        <a:buFont typeface="Arial" charset="0"/>
        <a:buChar char="»"/>
        <a:defRPr kumimoji="1" sz="2100">
          <a:solidFill>
            <a:schemeClr val="tx1"/>
          </a:solidFill>
          <a:latin typeface="+mn-lt"/>
          <a:ea typeface="+mn-ea"/>
        </a:defRPr>
      </a:lvl9pPr>
    </p:bodyStyle>
    <p:otherStyle>
      <a:defPPr>
        <a:defRPr lang="ko-KR"/>
      </a:defPPr>
      <a:lvl1pPr marL="0" algn="l" defTabSz="684154" rtl="0" eaLnBrk="1" latinLnBrk="1" hangingPunct="1">
        <a:defRPr sz="1300" kern="1200">
          <a:solidFill>
            <a:schemeClr val="tx1"/>
          </a:solidFill>
          <a:latin typeface="+mn-lt"/>
          <a:ea typeface="+mn-ea"/>
          <a:cs typeface="+mn-cs"/>
        </a:defRPr>
      </a:lvl1pPr>
      <a:lvl2pPr marL="342077" algn="l" defTabSz="684154" rtl="0" eaLnBrk="1" latinLnBrk="1" hangingPunct="1">
        <a:defRPr sz="1300" kern="1200">
          <a:solidFill>
            <a:schemeClr val="tx1"/>
          </a:solidFill>
          <a:latin typeface="+mn-lt"/>
          <a:ea typeface="+mn-ea"/>
          <a:cs typeface="+mn-cs"/>
        </a:defRPr>
      </a:lvl2pPr>
      <a:lvl3pPr marL="684154" algn="l" defTabSz="684154" rtl="0" eaLnBrk="1" latinLnBrk="1" hangingPunct="1">
        <a:defRPr sz="1300" kern="1200">
          <a:solidFill>
            <a:schemeClr val="tx1"/>
          </a:solidFill>
          <a:latin typeface="+mn-lt"/>
          <a:ea typeface="+mn-ea"/>
          <a:cs typeface="+mn-cs"/>
        </a:defRPr>
      </a:lvl3pPr>
      <a:lvl4pPr marL="1026231" algn="l" defTabSz="684154" rtl="0" eaLnBrk="1" latinLnBrk="1" hangingPunct="1">
        <a:defRPr sz="1300" kern="1200">
          <a:solidFill>
            <a:schemeClr val="tx1"/>
          </a:solidFill>
          <a:latin typeface="+mn-lt"/>
          <a:ea typeface="+mn-ea"/>
          <a:cs typeface="+mn-cs"/>
        </a:defRPr>
      </a:lvl4pPr>
      <a:lvl5pPr marL="1368308" algn="l" defTabSz="684154" rtl="0" eaLnBrk="1" latinLnBrk="1" hangingPunct="1">
        <a:defRPr sz="1300" kern="1200">
          <a:solidFill>
            <a:schemeClr val="tx1"/>
          </a:solidFill>
          <a:latin typeface="+mn-lt"/>
          <a:ea typeface="+mn-ea"/>
          <a:cs typeface="+mn-cs"/>
        </a:defRPr>
      </a:lvl5pPr>
      <a:lvl6pPr marL="1710385" algn="l" defTabSz="684154" rtl="0" eaLnBrk="1" latinLnBrk="1" hangingPunct="1">
        <a:defRPr sz="1300" kern="1200">
          <a:solidFill>
            <a:schemeClr val="tx1"/>
          </a:solidFill>
          <a:latin typeface="+mn-lt"/>
          <a:ea typeface="+mn-ea"/>
          <a:cs typeface="+mn-cs"/>
        </a:defRPr>
      </a:lvl6pPr>
      <a:lvl7pPr marL="2052462" algn="l" defTabSz="684154" rtl="0" eaLnBrk="1" latinLnBrk="1" hangingPunct="1">
        <a:defRPr sz="1300" kern="1200">
          <a:solidFill>
            <a:schemeClr val="tx1"/>
          </a:solidFill>
          <a:latin typeface="+mn-lt"/>
          <a:ea typeface="+mn-ea"/>
          <a:cs typeface="+mn-cs"/>
        </a:defRPr>
      </a:lvl7pPr>
      <a:lvl8pPr marL="2394539" algn="l" defTabSz="684154" rtl="0" eaLnBrk="1" latinLnBrk="1" hangingPunct="1">
        <a:defRPr sz="1300" kern="1200">
          <a:solidFill>
            <a:schemeClr val="tx1"/>
          </a:solidFill>
          <a:latin typeface="+mn-lt"/>
          <a:ea typeface="+mn-ea"/>
          <a:cs typeface="+mn-cs"/>
        </a:defRPr>
      </a:lvl8pPr>
      <a:lvl9pPr marL="2736616" algn="l" defTabSz="684154" rtl="0" eaLnBrk="1" latinLnBrk="1"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14" descr="BK.png"/>
          <p:cNvPicPr>
            <a:picLocks noChangeAspect="1"/>
          </p:cNvPicPr>
          <p:nvPr/>
        </p:nvPicPr>
        <p:blipFill>
          <a:blip r:embed="rId2" cstate="print"/>
          <a:srcRect l="4326" r="10626"/>
          <a:stretch>
            <a:fillRect/>
          </a:stretch>
        </p:blipFill>
        <p:spPr bwMode="auto">
          <a:xfrm>
            <a:off x="0" y="-27384"/>
            <a:ext cx="9906000" cy="6858000"/>
          </a:xfrm>
          <a:prstGeom prst="rect">
            <a:avLst/>
          </a:prstGeom>
          <a:noFill/>
          <a:ln w="9525">
            <a:noFill/>
            <a:miter lim="800000"/>
            <a:headEnd/>
            <a:tailEnd/>
          </a:ln>
        </p:spPr>
      </p:pic>
      <p:sp>
        <p:nvSpPr>
          <p:cNvPr id="7" name="제목 6"/>
          <p:cNvSpPr>
            <a:spLocks noGrp="1"/>
          </p:cNvSpPr>
          <p:nvPr>
            <p:ph type="ctrTitle"/>
          </p:nvPr>
        </p:nvSpPr>
        <p:spPr>
          <a:xfrm>
            <a:off x="0" y="2492896"/>
            <a:ext cx="9906000" cy="1944216"/>
          </a:xfrm>
        </p:spPr>
        <p:txBody>
          <a:bodyPr/>
          <a:lstStyle/>
          <a:p>
            <a:pPr lvl="0" eaLnBrk="1" hangingPunct="1">
              <a:defRPr/>
            </a:pPr>
            <a:r>
              <a:rPr lang="en-US" altLang="ko-KR" sz="3600" dirty="0" smtClean="0">
                <a:solidFill>
                  <a:srgbClr val="FF0000"/>
                </a:solidFill>
                <a:latin typeface="맑은 고딕" pitchFamily="50" charset="-127"/>
                <a:ea typeface="맑은 고딕" pitchFamily="50" charset="-127"/>
              </a:rPr>
              <a:t>Discussion on evolution of 3GPP V2X </a:t>
            </a:r>
            <a:br>
              <a:rPr lang="en-US" altLang="ko-KR" sz="3600" dirty="0" smtClean="0">
                <a:solidFill>
                  <a:srgbClr val="FF0000"/>
                </a:solidFill>
                <a:latin typeface="맑은 고딕" pitchFamily="50" charset="-127"/>
                <a:ea typeface="맑은 고딕" pitchFamily="50" charset="-127"/>
              </a:rPr>
            </a:br>
            <a:r>
              <a:rPr lang="en-US" altLang="ko-KR" sz="3600" dirty="0" smtClean="0">
                <a:solidFill>
                  <a:srgbClr val="FF0000"/>
                </a:solidFill>
                <a:latin typeface="맑은 고딕" pitchFamily="50" charset="-127"/>
                <a:ea typeface="맑은 고딕" pitchFamily="50" charset="-127"/>
              </a:rPr>
              <a:t>in Rel-15 and beyond</a:t>
            </a:r>
            <a:endParaRPr lang="ko-KR" altLang="en-US" sz="3600" dirty="0">
              <a:solidFill>
                <a:srgbClr val="FF0000"/>
              </a:solidFill>
              <a:latin typeface="맑은 고딕" pitchFamily="50" charset="-127"/>
              <a:ea typeface="맑은 고딕" pitchFamily="50" charset="-127"/>
            </a:endParaRPr>
          </a:p>
        </p:txBody>
      </p:sp>
      <p:pic>
        <p:nvPicPr>
          <p:cNvPr id="4097" name="Picture 1"/>
          <p:cNvPicPr>
            <a:picLocks noChangeAspect="1" noChangeArrowheads="1"/>
          </p:cNvPicPr>
          <p:nvPr/>
        </p:nvPicPr>
        <p:blipFill>
          <a:blip r:embed="rId3" cstate="print"/>
          <a:srcRect/>
          <a:stretch>
            <a:fillRect/>
          </a:stretch>
        </p:blipFill>
        <p:spPr bwMode="auto">
          <a:xfrm>
            <a:off x="8735057" y="6237312"/>
            <a:ext cx="1042479" cy="504056"/>
          </a:xfrm>
          <a:prstGeom prst="rect">
            <a:avLst/>
          </a:prstGeom>
          <a:noFill/>
          <a:ln w="9525">
            <a:noFill/>
            <a:miter lim="800000"/>
            <a:headEnd/>
            <a:tailEnd/>
          </a:ln>
        </p:spPr>
      </p:pic>
      <p:sp>
        <p:nvSpPr>
          <p:cNvPr id="8" name="サブタイトル 2"/>
          <p:cNvSpPr>
            <a:spLocks noGrp="1"/>
          </p:cNvSpPr>
          <p:nvPr>
            <p:ph type="subTitle" idx="1"/>
          </p:nvPr>
        </p:nvSpPr>
        <p:spPr>
          <a:xfrm>
            <a:off x="1371600" y="4725144"/>
            <a:ext cx="6934200" cy="1224136"/>
          </a:xfrm>
        </p:spPr>
        <p:txBody>
          <a:bodyPr/>
          <a:lstStyle/>
          <a:p>
            <a:r>
              <a:rPr lang="en-US" altLang="ja-JP" dirty="0" smtClean="0">
                <a:latin typeface="+mj-lt"/>
              </a:rPr>
              <a:t>LG Electronics</a:t>
            </a:r>
            <a:endParaRPr kumimoji="1" lang="ja-JP" altLang="en-US" dirty="0">
              <a:latin typeface="+mj-lt"/>
            </a:endParaRPr>
          </a:p>
        </p:txBody>
      </p:sp>
      <p:sp>
        <p:nvSpPr>
          <p:cNvPr id="9" name="Rectangle 4"/>
          <p:cNvSpPr>
            <a:spLocks noChangeArrowheads="1"/>
          </p:cNvSpPr>
          <p:nvPr/>
        </p:nvSpPr>
        <p:spPr bwMode="auto">
          <a:xfrm>
            <a:off x="0" y="245260"/>
            <a:ext cx="9906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sz="1600" b="1" dirty="0" smtClean="0">
                <a:latin typeface="Calibri" pitchFamily="34" charset="0"/>
              </a:rPr>
              <a:t>3GPP TSG RAN Meeting #74</a:t>
            </a:r>
            <a:r>
              <a:rPr lang="en-GB" altLang="ko-KR" sz="1600" b="1" dirty="0" smtClean="0">
                <a:latin typeface="Calibri" pitchFamily="34" charset="0"/>
                <a:cs typeface="Times New Roman" pitchFamily="18" charset="0"/>
              </a:rPr>
              <a:t>				                     				      </a:t>
            </a:r>
            <a:r>
              <a:rPr lang="en-GB" altLang="ko-KR" sz="1600" b="1" dirty="0">
                <a:latin typeface="Calibri" pitchFamily="34" charset="0"/>
                <a:cs typeface="Times New Roman" pitchFamily="18" charset="0"/>
              </a:rPr>
              <a:t>RP-162194</a:t>
            </a:r>
            <a:endParaRPr lang="en-US" altLang="ko-KR" sz="1600" b="1" dirty="0" smtClean="0">
              <a:latin typeface="Calibri" pitchFamily="34" charset="0"/>
              <a:cs typeface="Times New Roman" pitchFamily="18" charset="0"/>
            </a:endParaRPr>
          </a:p>
          <a:p>
            <a:r>
              <a:rPr lang="it-IT" altLang="ko-KR" sz="1600" b="1" dirty="0" smtClean="0">
                <a:latin typeface="Calibri" panose="020F0502020204030204" pitchFamily="34" charset="0"/>
              </a:rPr>
              <a:t>Vienna, Austria, December 5 - 8, 2016</a:t>
            </a:r>
            <a:endParaRPr lang="ko-KR" altLang="ko-KR" sz="1600" dirty="0">
              <a:latin typeface="Calibri" panose="020F0502020204030204" pitchFamily="34" charset="0"/>
            </a:endParaRPr>
          </a:p>
        </p:txBody>
      </p:sp>
      <p:sp>
        <p:nvSpPr>
          <p:cNvPr id="10" name="TextBox 9"/>
          <p:cNvSpPr txBox="1">
            <a:spLocks noChangeArrowheads="1"/>
          </p:cNvSpPr>
          <p:nvPr/>
        </p:nvSpPr>
        <p:spPr bwMode="auto">
          <a:xfrm>
            <a:off x="381000" y="1910680"/>
            <a:ext cx="2119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ko-KR" sz="1600" b="1" dirty="0">
                <a:latin typeface="Calibri" pitchFamily="34" charset="0"/>
              </a:rPr>
              <a:t>Agenda item: </a:t>
            </a:r>
            <a:r>
              <a:rPr lang="en-US" altLang="ko-KR" sz="1600" b="1" dirty="0" smtClean="0">
                <a:latin typeface="Calibri" pitchFamily="34" charset="0"/>
              </a:rPr>
              <a:t>9.1</a:t>
            </a:r>
            <a:endParaRPr lang="en-US" altLang="ko-KR" sz="1600" b="1" dirty="0">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work plan</a:t>
            </a:r>
            <a:endParaRPr lang="ko-KR" altLang="en-US" dirty="0"/>
          </a:p>
        </p:txBody>
      </p:sp>
      <p:sp>
        <p:nvSpPr>
          <p:cNvPr id="3" name="내용 개체 틀 2"/>
          <p:cNvSpPr>
            <a:spLocks noGrp="1"/>
          </p:cNvSpPr>
          <p:nvPr>
            <p:ph idx="1"/>
          </p:nvPr>
        </p:nvSpPr>
        <p:spPr>
          <a:xfrm>
            <a:off x="495055" y="908720"/>
            <a:ext cx="8915891" cy="5401270"/>
          </a:xfrm>
        </p:spPr>
        <p:txBody>
          <a:bodyPr/>
          <a:lstStyle/>
          <a:p>
            <a:r>
              <a:rPr lang="en-US" altLang="ko-KR" dirty="0" smtClean="0"/>
              <a:t>Start a RAN-level study to identify 5G V2X scenarios in RAN#74.</a:t>
            </a:r>
          </a:p>
          <a:p>
            <a:pPr lvl="1"/>
            <a:r>
              <a:rPr lang="en-US" altLang="ko-KR" dirty="0" smtClean="0"/>
              <a:t>Goal is to associate each use case group with suitable RAT and spectrum.</a:t>
            </a:r>
          </a:p>
          <a:p>
            <a:pPr lvl="1"/>
            <a:r>
              <a:rPr lang="en-US" altLang="ko-KR" dirty="0" smtClean="0"/>
              <a:t>Target to complete in RAN#75.</a:t>
            </a:r>
          </a:p>
          <a:p>
            <a:pPr lvl="1"/>
            <a:r>
              <a:rPr lang="en-US" altLang="ko-KR" dirty="0"/>
              <a:t>Exemplary SID is provided in [</a:t>
            </a:r>
            <a:r>
              <a:rPr lang="en-US" altLang="ko-KR" dirty="0" smtClean="0"/>
              <a:t>REF2].</a:t>
            </a:r>
          </a:p>
          <a:p>
            <a:endParaRPr lang="en-US" altLang="ko-KR" dirty="0"/>
          </a:p>
          <a:p>
            <a:r>
              <a:rPr lang="en-US" altLang="ko-KR" dirty="0" smtClean="0"/>
              <a:t>Start a NR eV2X SI in RAN#75</a:t>
            </a:r>
          </a:p>
          <a:p>
            <a:pPr lvl="1"/>
            <a:r>
              <a:rPr lang="en-US" altLang="ko-KR" dirty="0" smtClean="0"/>
              <a:t>Based on the scenarios identified suitable for NR</a:t>
            </a:r>
          </a:p>
          <a:p>
            <a:pPr lvl="1"/>
            <a:r>
              <a:rPr lang="en-US" altLang="ko-KR" dirty="0" smtClean="0"/>
              <a:t>The study may continue during the whole NR phase 1, targeting WI in NR phase 2.</a:t>
            </a:r>
          </a:p>
          <a:p>
            <a:pPr lvl="2"/>
            <a:r>
              <a:rPr lang="en-US" altLang="ko-KR" dirty="0" smtClean="0"/>
              <a:t>Expected to cover all of uplink, downlink and </a:t>
            </a:r>
            <a:r>
              <a:rPr lang="en-US" altLang="ko-KR" dirty="0" err="1" smtClean="0"/>
              <a:t>sidelink</a:t>
            </a:r>
            <a:r>
              <a:rPr lang="en-US" altLang="ko-KR" dirty="0" smtClean="0"/>
              <a:t> both in below and above 6 GHz spectrum.</a:t>
            </a:r>
          </a:p>
          <a:p>
            <a:pPr lvl="1"/>
            <a:r>
              <a:rPr lang="en-US" altLang="ko-KR" dirty="0" smtClean="0"/>
              <a:t>Exemplary SID is provided in [REF3].</a:t>
            </a:r>
          </a:p>
          <a:p>
            <a:pPr lvl="1"/>
            <a:endParaRPr lang="en-US" altLang="ko-KR" dirty="0"/>
          </a:p>
          <a:p>
            <a:r>
              <a:rPr lang="en-US" altLang="ko-KR" dirty="0" smtClean="0"/>
              <a:t>Start a LTE V2X enhancement WI in RAN#75 if some </a:t>
            </a:r>
            <a:r>
              <a:rPr lang="en-US" altLang="ko-KR" dirty="0"/>
              <a:t>scenarios </a:t>
            </a:r>
            <a:r>
              <a:rPr lang="en-US" altLang="ko-KR" dirty="0" smtClean="0"/>
              <a:t>are identified </a:t>
            </a:r>
            <a:r>
              <a:rPr lang="en-US" altLang="ko-KR" dirty="0"/>
              <a:t>suitable for </a:t>
            </a:r>
            <a:r>
              <a:rPr lang="en-US" altLang="ko-KR" dirty="0" smtClean="0"/>
              <a:t>LTE.</a:t>
            </a:r>
          </a:p>
          <a:p>
            <a:pPr lvl="1"/>
            <a:r>
              <a:rPr lang="en-US" altLang="ko-KR" dirty="0" smtClean="0"/>
              <a:t>The outcome of this WI can be provided to the related industry as the first version of 5G V2X.</a:t>
            </a:r>
          </a:p>
          <a:p>
            <a:pPr lvl="1"/>
            <a:r>
              <a:rPr lang="en-US" altLang="ko-KR" dirty="0" smtClean="0"/>
              <a:t>Minimized specification effort is desirable.</a:t>
            </a:r>
          </a:p>
          <a:p>
            <a:endParaRPr lang="en-US" altLang="ko-KR" dirty="0"/>
          </a:p>
          <a:p>
            <a:r>
              <a:rPr lang="en-US" altLang="ko-KR" dirty="0" smtClean="0"/>
              <a:t>Proposed work plan is summarized in [REF4].</a:t>
            </a:r>
            <a:endParaRPr lang="ko-KR" altLang="en-US" dirty="0"/>
          </a:p>
        </p:txBody>
      </p:sp>
      <p:sp>
        <p:nvSpPr>
          <p:cNvPr id="4" name="슬라이드 번호 개체 틀 3"/>
          <p:cNvSpPr>
            <a:spLocks noGrp="1"/>
          </p:cNvSpPr>
          <p:nvPr>
            <p:ph type="sldNum" sz="quarter" idx="12"/>
          </p:nvPr>
        </p:nvSpPr>
        <p:spPr/>
        <p:txBody>
          <a:bodyPr/>
          <a:lstStyle/>
          <a:p>
            <a:fld id="{5E78C55F-1C30-42ED-8A20-F42AE446A9F1}" type="slidenum">
              <a:rPr lang="en-US" altLang="ko-KR" smtClean="0"/>
              <a:pPr/>
              <a:t>10</a:t>
            </a:fld>
            <a:endParaRPr lang="en-US" altLang="ko-KR" dirty="0"/>
          </a:p>
        </p:txBody>
      </p:sp>
    </p:spTree>
    <p:extLst>
      <p:ext uri="{BB962C8B-B14F-4D97-AF65-F5344CB8AC3E}">
        <p14:creationId xmlns:p14="http://schemas.microsoft.com/office/powerpoint/2010/main" val="3408730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References</a:t>
            </a:r>
            <a:endParaRPr lang="ko-KR" altLang="en-US" dirty="0"/>
          </a:p>
        </p:txBody>
      </p:sp>
      <p:sp>
        <p:nvSpPr>
          <p:cNvPr id="3" name="내용 개체 틀 2"/>
          <p:cNvSpPr>
            <a:spLocks noGrp="1"/>
          </p:cNvSpPr>
          <p:nvPr>
            <p:ph idx="1"/>
          </p:nvPr>
        </p:nvSpPr>
        <p:spPr/>
        <p:txBody>
          <a:bodyPr/>
          <a:lstStyle/>
          <a:p>
            <a:pPr marL="0" indent="0">
              <a:buNone/>
            </a:pPr>
            <a:r>
              <a:rPr lang="en-US" altLang="ko-KR" dirty="0" smtClean="0"/>
              <a:t>[REF1</a:t>
            </a:r>
            <a:r>
              <a:rPr lang="en-US" altLang="ko-KR" dirty="0"/>
              <a:t>] </a:t>
            </a:r>
            <a:r>
              <a:rPr lang="en-US" altLang="ko-KR" dirty="0" smtClean="0"/>
              <a:t>S1-163441, “</a:t>
            </a:r>
            <a:r>
              <a:rPr lang="en-GB" altLang="ko-KR" dirty="0"/>
              <a:t>FS_eV2X Consolidation of </a:t>
            </a:r>
            <a:r>
              <a:rPr lang="en-GB" altLang="ko-KR" dirty="0" smtClean="0"/>
              <a:t>Requirements,” </a:t>
            </a:r>
            <a:r>
              <a:rPr lang="en-GB" altLang="ko-KR" dirty="0"/>
              <a:t>SA1 eV2X Drafting </a:t>
            </a:r>
            <a:r>
              <a:rPr lang="en-GB" altLang="ko-KR" dirty="0" smtClean="0"/>
              <a:t>Session.</a:t>
            </a:r>
          </a:p>
          <a:p>
            <a:pPr marL="0" indent="0">
              <a:buNone/>
            </a:pPr>
            <a:r>
              <a:rPr lang="en-GB" altLang="ko-KR" dirty="0" smtClean="0"/>
              <a:t>[REF2] </a:t>
            </a:r>
            <a:r>
              <a:rPr lang="en-GB" altLang="ko-KR" dirty="0"/>
              <a:t>RP-162122</a:t>
            </a:r>
            <a:r>
              <a:rPr lang="en-US" altLang="ko-KR" dirty="0"/>
              <a:t>, </a:t>
            </a:r>
            <a:r>
              <a:rPr lang="en-US" altLang="ko-KR" dirty="0" smtClean="0"/>
              <a:t>“New </a:t>
            </a:r>
            <a:r>
              <a:rPr lang="en-US" altLang="ko-KR" dirty="0"/>
              <a:t>SI proposal: Operation scenario of 5G </a:t>
            </a:r>
            <a:r>
              <a:rPr lang="en-US" altLang="ko-KR" dirty="0" smtClean="0"/>
              <a:t>V2X,” </a:t>
            </a:r>
            <a:r>
              <a:rPr lang="en-US" altLang="ko-KR" dirty="0"/>
              <a:t>Qualcomm, LG Electronics </a:t>
            </a:r>
            <a:r>
              <a:rPr lang="en-US" altLang="ko-KR" dirty="0" smtClean="0"/>
              <a:t>Inc.</a:t>
            </a:r>
          </a:p>
          <a:p>
            <a:pPr marL="0" indent="0">
              <a:buNone/>
            </a:pPr>
            <a:r>
              <a:rPr lang="en-US" altLang="ko-KR" dirty="0" smtClean="0"/>
              <a:t>[REF3] </a:t>
            </a:r>
            <a:r>
              <a:rPr lang="en-US" altLang="ko-KR" dirty="0"/>
              <a:t>RP-162195, </a:t>
            </a:r>
            <a:r>
              <a:rPr lang="en-US" altLang="ko-KR" dirty="0" smtClean="0"/>
              <a:t>“Discussion </a:t>
            </a:r>
            <a:r>
              <a:rPr lang="en-US" altLang="ko-KR" dirty="0"/>
              <a:t>on new SI proposal: NR support for enhanced V2X</a:t>
            </a:r>
            <a:r>
              <a:rPr lang="en-US" altLang="ko-KR" dirty="0" smtClean="0"/>
              <a:t>,” </a:t>
            </a:r>
            <a:r>
              <a:rPr lang="en-US" altLang="ko-KR" dirty="0"/>
              <a:t>LG Electronics Inc., </a:t>
            </a:r>
            <a:r>
              <a:rPr lang="en-US" altLang="ko-KR" dirty="0" smtClean="0"/>
              <a:t>Qualcomm.</a:t>
            </a:r>
          </a:p>
          <a:p>
            <a:pPr marL="0" indent="0">
              <a:buNone/>
            </a:pPr>
            <a:r>
              <a:rPr lang="en-US" altLang="ko-KR" dirty="0"/>
              <a:t>[REF4] </a:t>
            </a:r>
            <a:r>
              <a:rPr lang="en-US" altLang="ko-KR" dirty="0" smtClean="0"/>
              <a:t>RP-162196, “</a:t>
            </a:r>
            <a:r>
              <a:rPr lang="en-US" altLang="ja-JP" dirty="0" smtClean="0"/>
              <a:t>Proposal </a:t>
            </a:r>
            <a:r>
              <a:rPr lang="en-US" altLang="ja-JP" dirty="0"/>
              <a:t>for eV2X work </a:t>
            </a:r>
            <a:r>
              <a:rPr lang="en-US" altLang="ja-JP" dirty="0" smtClean="0"/>
              <a:t>plan,” </a:t>
            </a:r>
            <a:r>
              <a:rPr lang="en-US" altLang="ja-JP" dirty="0"/>
              <a:t>LG Electronics, </a:t>
            </a:r>
            <a:r>
              <a:rPr lang="en-US" altLang="ja-JP" dirty="0" smtClean="0"/>
              <a:t>Qualcomm.</a:t>
            </a:r>
            <a:endParaRPr lang="en-US" altLang="ko-KR" dirty="0"/>
          </a:p>
        </p:txBody>
      </p:sp>
      <p:sp>
        <p:nvSpPr>
          <p:cNvPr id="4" name="슬라이드 번호 개체 틀 3"/>
          <p:cNvSpPr>
            <a:spLocks noGrp="1"/>
          </p:cNvSpPr>
          <p:nvPr>
            <p:ph type="sldNum" sz="quarter" idx="12"/>
          </p:nvPr>
        </p:nvSpPr>
        <p:spPr/>
        <p:txBody>
          <a:bodyPr/>
          <a:lstStyle/>
          <a:p>
            <a:fld id="{5E78C55F-1C30-42ED-8A20-F42AE446A9F1}" type="slidenum">
              <a:rPr lang="en-US" altLang="ko-KR" smtClean="0"/>
              <a:pPr/>
              <a:t>11</a:t>
            </a:fld>
            <a:endParaRPr lang="en-US" altLang="ko-KR" dirty="0"/>
          </a:p>
        </p:txBody>
      </p:sp>
    </p:spTree>
    <p:extLst>
      <p:ext uri="{BB962C8B-B14F-4D97-AF65-F5344CB8AC3E}">
        <p14:creationId xmlns:p14="http://schemas.microsoft.com/office/powerpoint/2010/main" val="1043120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Outline</a:t>
            </a:r>
            <a:endParaRPr lang="ko-KR" altLang="en-US" dirty="0"/>
          </a:p>
        </p:txBody>
      </p:sp>
      <p:sp>
        <p:nvSpPr>
          <p:cNvPr id="3" name="내용 개체 틀 2"/>
          <p:cNvSpPr>
            <a:spLocks noGrp="1"/>
          </p:cNvSpPr>
          <p:nvPr>
            <p:ph idx="1"/>
          </p:nvPr>
        </p:nvSpPr>
        <p:spPr/>
        <p:txBody>
          <a:bodyPr/>
          <a:lstStyle/>
          <a:p>
            <a:r>
              <a:rPr lang="en-US" altLang="ko-KR" dirty="0"/>
              <a:t>Status review on 3GPP </a:t>
            </a:r>
            <a:r>
              <a:rPr lang="en-US" altLang="ko-KR" dirty="0" smtClean="0"/>
              <a:t>V2X</a:t>
            </a:r>
          </a:p>
          <a:p>
            <a:r>
              <a:rPr lang="en-US" altLang="ko-KR" dirty="0" smtClean="0"/>
              <a:t>Outcome of SA1 SI on eV2X</a:t>
            </a:r>
          </a:p>
          <a:p>
            <a:r>
              <a:rPr lang="en-US" altLang="ko-KR" dirty="0"/>
              <a:t>Preparation of RAN WG work</a:t>
            </a:r>
          </a:p>
          <a:p>
            <a:r>
              <a:rPr lang="en-US" altLang="ko-KR" dirty="0" smtClean="0"/>
              <a:t>Proposed work plan</a:t>
            </a:r>
            <a:endParaRPr lang="ko-KR" altLang="en-US" dirty="0"/>
          </a:p>
        </p:txBody>
      </p:sp>
      <p:sp>
        <p:nvSpPr>
          <p:cNvPr id="4" name="슬라이드 번호 개체 틀 3"/>
          <p:cNvSpPr>
            <a:spLocks noGrp="1"/>
          </p:cNvSpPr>
          <p:nvPr>
            <p:ph type="sldNum" sz="quarter" idx="12"/>
          </p:nvPr>
        </p:nvSpPr>
        <p:spPr/>
        <p:txBody>
          <a:bodyPr/>
          <a:lstStyle/>
          <a:p>
            <a:fld id="{5E78C55F-1C30-42ED-8A20-F42AE446A9F1}" type="slidenum">
              <a:rPr lang="en-US" altLang="ko-KR" smtClean="0"/>
              <a:pPr/>
              <a:t>2</a:t>
            </a:fld>
            <a:endParaRPr lang="en-US" altLang="ko-KR" dirty="0"/>
          </a:p>
        </p:txBody>
      </p:sp>
    </p:spTree>
    <p:extLst>
      <p:ext uri="{BB962C8B-B14F-4D97-AF65-F5344CB8AC3E}">
        <p14:creationId xmlns:p14="http://schemas.microsoft.com/office/powerpoint/2010/main" val="2998176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Status review on 3GPP V2X</a:t>
            </a:r>
            <a:endParaRPr lang="ko-KR" altLang="en-US" dirty="0"/>
          </a:p>
        </p:txBody>
      </p:sp>
      <p:sp>
        <p:nvSpPr>
          <p:cNvPr id="3" name="내용 개체 틀 2"/>
          <p:cNvSpPr>
            <a:spLocks noGrp="1"/>
          </p:cNvSpPr>
          <p:nvPr>
            <p:ph idx="1"/>
          </p:nvPr>
        </p:nvSpPr>
        <p:spPr/>
        <p:txBody>
          <a:bodyPr/>
          <a:lstStyle/>
          <a:p>
            <a:r>
              <a:rPr lang="en-US" altLang="ko-KR" dirty="0" smtClean="0"/>
              <a:t>Rel-14 V2X WIs are on track.</a:t>
            </a:r>
          </a:p>
          <a:p>
            <a:pPr lvl="1"/>
            <a:r>
              <a:rPr lang="en-US" altLang="ko-KR" dirty="0" smtClean="0"/>
              <a:t>Scheduled to be completed in RAN#75.</a:t>
            </a:r>
          </a:p>
          <a:p>
            <a:r>
              <a:rPr lang="en-US" altLang="ko-KR" dirty="0" smtClean="0"/>
              <a:t>Rel-15 SA1 eV2X SI can be completed now.</a:t>
            </a:r>
          </a:p>
          <a:p>
            <a:pPr lvl="1"/>
            <a:r>
              <a:rPr lang="en-US" altLang="ko-KR" dirty="0" smtClean="0"/>
              <a:t>25 use cases grouped into 4 use case groups [REF1]</a:t>
            </a:r>
          </a:p>
          <a:p>
            <a:r>
              <a:rPr lang="en-US" altLang="ko-KR" dirty="0" smtClean="0"/>
              <a:t>Progress in NR eV2X in RAN</a:t>
            </a:r>
          </a:p>
          <a:p>
            <a:pPr lvl="1"/>
            <a:r>
              <a:rPr lang="en-US" altLang="ko-KR" dirty="0" smtClean="0"/>
              <a:t>Some aspects of evaluation methodology are captured in TR 38.913.</a:t>
            </a:r>
          </a:p>
          <a:p>
            <a:pPr lvl="1"/>
            <a:r>
              <a:rPr lang="en-US" altLang="ko-KR" dirty="0" smtClean="0"/>
              <a:t>WG discussion on NR eV2X is put on hold until RAN#75.</a:t>
            </a:r>
          </a:p>
          <a:p>
            <a:pPr lvl="1"/>
            <a:r>
              <a:rPr lang="en-US" altLang="ko-KR" dirty="0" smtClean="0"/>
              <a:t>Requirement on the relationship between NR V2X and LTE V2X is agreed.</a:t>
            </a:r>
          </a:p>
        </p:txBody>
      </p:sp>
      <p:sp>
        <p:nvSpPr>
          <p:cNvPr id="4" name="슬라이드 번호 개체 틀 3"/>
          <p:cNvSpPr>
            <a:spLocks noGrp="1"/>
          </p:cNvSpPr>
          <p:nvPr>
            <p:ph type="sldNum" sz="quarter" idx="12"/>
          </p:nvPr>
        </p:nvSpPr>
        <p:spPr/>
        <p:txBody>
          <a:bodyPr/>
          <a:lstStyle/>
          <a:p>
            <a:fld id="{5E78C55F-1C30-42ED-8A20-F42AE446A9F1}" type="slidenum">
              <a:rPr lang="en-US" altLang="ko-KR" smtClean="0"/>
              <a:pPr/>
              <a:t>3</a:t>
            </a:fld>
            <a:endParaRPr lang="en-US" altLang="ko-KR" dirty="0"/>
          </a:p>
        </p:txBody>
      </p:sp>
      <p:sp>
        <p:nvSpPr>
          <p:cNvPr id="5" name="오각형 4"/>
          <p:cNvSpPr/>
          <p:nvPr/>
        </p:nvSpPr>
        <p:spPr bwMode="auto">
          <a:xfrm>
            <a:off x="1519086" y="4000868"/>
            <a:ext cx="1365618" cy="132764"/>
          </a:xfrm>
          <a:prstGeom prst="homePlate">
            <a:avLst>
              <a:gd name="adj" fmla="val 21468"/>
            </a:avLst>
          </a:prstGeom>
          <a:solidFill>
            <a:schemeClr val="bg1">
              <a:lumMod val="95000"/>
            </a:schemeClr>
          </a:solidFill>
          <a:ln w="9525">
            <a:solidFill>
              <a:schemeClr val="tx1">
                <a:lumMod val="65000"/>
                <a:lumOff val="35000"/>
              </a:schemeClr>
            </a:solidFill>
            <a:miter lim="800000"/>
            <a:headEnd/>
            <a:tailEnd/>
          </a:ln>
        </p:spPr>
        <p:txBody>
          <a:bodyPr lIns="0" tIns="36000" rIns="0" bIns="36000" anchor="ctr"/>
          <a:lstStyle/>
          <a:p>
            <a:pPr marL="90488" indent="-90488" algn="ctr"/>
            <a:r>
              <a:rPr lang="en-US" altLang="ko-KR" sz="1200" dirty="0">
                <a:solidFill>
                  <a:srgbClr val="000000"/>
                </a:solidFill>
                <a:latin typeface="Arial Narrow" panose="020B0606020202030204" pitchFamily="34" charset="0"/>
                <a:ea typeface="LG스마트체 Regular" panose="020B0600000101010101" pitchFamily="50" charset="-127"/>
                <a:cs typeface="Arial" panose="020B0604020202020204" pitchFamily="34" charset="0"/>
              </a:rPr>
              <a:t>Rel-13 </a:t>
            </a:r>
            <a:endParaRPr lang="ko-KR" altLang="en-US" sz="1200" dirty="0">
              <a:solidFill>
                <a:srgbClr val="000000"/>
              </a:solidFill>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6" name="오각형 5"/>
          <p:cNvSpPr/>
          <p:nvPr/>
        </p:nvSpPr>
        <p:spPr bwMode="auto">
          <a:xfrm>
            <a:off x="2884704" y="4000868"/>
            <a:ext cx="1682425" cy="132764"/>
          </a:xfrm>
          <a:prstGeom prst="homePlate">
            <a:avLst>
              <a:gd name="adj" fmla="val 17079"/>
            </a:avLst>
          </a:prstGeom>
          <a:solidFill>
            <a:schemeClr val="tx1">
              <a:lumMod val="50000"/>
              <a:lumOff val="50000"/>
            </a:schemeClr>
          </a:solidFill>
          <a:ln w="9525">
            <a:solidFill>
              <a:schemeClr val="tx1">
                <a:lumMod val="65000"/>
                <a:lumOff val="35000"/>
              </a:schemeClr>
            </a:solidFill>
            <a:miter lim="800000"/>
            <a:headEnd/>
            <a:tailEnd/>
          </a:ln>
        </p:spPr>
        <p:txBody>
          <a:bodyPr lIns="0" tIns="36000" rIns="0" bIns="36000" anchor="ctr"/>
          <a:lstStyle/>
          <a:p>
            <a:pPr marL="90488" indent="-90488" algn="ctr">
              <a:defRPr/>
            </a:pPr>
            <a:r>
              <a:rPr lang="en-US" altLang="ko-KR" sz="1200" dirty="0" smtClean="0">
                <a:solidFill>
                  <a:srgbClr val="FFFFFF"/>
                </a:solidFill>
                <a:latin typeface="Arial Narrow" panose="020B0606020202030204" pitchFamily="34" charset="0"/>
                <a:ea typeface="LG스마트체 Regular" panose="020B0600000101010101" pitchFamily="50" charset="-127"/>
                <a:cs typeface="Arial" panose="020B0604020202020204" pitchFamily="34" charset="0"/>
              </a:rPr>
              <a:t>Rel-14</a:t>
            </a:r>
            <a:endParaRPr lang="ko-KR" altLang="en-US" sz="1200" dirty="0">
              <a:solidFill>
                <a:srgbClr val="FFFFFF"/>
              </a:solidFill>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7" name="오각형 6"/>
          <p:cNvSpPr/>
          <p:nvPr/>
        </p:nvSpPr>
        <p:spPr bwMode="auto">
          <a:xfrm>
            <a:off x="4567129" y="4000868"/>
            <a:ext cx="1723586" cy="132764"/>
          </a:xfrm>
          <a:prstGeom prst="homePlate">
            <a:avLst>
              <a:gd name="adj" fmla="val 21468"/>
            </a:avLst>
          </a:prstGeom>
          <a:solidFill>
            <a:schemeClr val="bg1">
              <a:lumMod val="95000"/>
            </a:schemeClr>
          </a:solidFill>
          <a:ln w="9525">
            <a:solidFill>
              <a:schemeClr val="tx1">
                <a:lumMod val="65000"/>
                <a:lumOff val="35000"/>
              </a:schemeClr>
            </a:solidFill>
            <a:miter lim="800000"/>
            <a:headEnd/>
            <a:tailEnd/>
          </a:ln>
        </p:spPr>
        <p:txBody>
          <a:bodyPr lIns="0" tIns="36000" rIns="0" bIns="36000" anchor="ctr"/>
          <a:lstStyle/>
          <a:p>
            <a:pPr marL="90488" indent="-90488" algn="ctr">
              <a:defRPr/>
            </a:pPr>
            <a:r>
              <a:rPr lang="en-US" altLang="ko-KR" sz="1200" dirty="0">
                <a:solidFill>
                  <a:srgbClr val="000000"/>
                </a:solidFill>
                <a:latin typeface="Arial Narrow" panose="020B0606020202030204" pitchFamily="34" charset="0"/>
                <a:ea typeface="LG스마트체 Regular" panose="020B0600000101010101" pitchFamily="50" charset="-127"/>
                <a:cs typeface="Arial" panose="020B0604020202020204" pitchFamily="34" charset="0"/>
              </a:rPr>
              <a:t>Rel-15</a:t>
            </a:r>
            <a:endParaRPr lang="ko-KR" altLang="en-US" sz="1200" dirty="0">
              <a:solidFill>
                <a:srgbClr val="000000"/>
              </a:solidFill>
              <a:latin typeface="Arial Narrow" panose="020B0606020202030204" pitchFamily="34" charset="0"/>
              <a:ea typeface="LG스마트체 Regular" panose="020B0600000101010101" pitchFamily="50" charset="-127"/>
              <a:cs typeface="Arial" panose="020B0604020202020204" pitchFamily="34" charset="0"/>
            </a:endParaRPr>
          </a:p>
        </p:txBody>
      </p:sp>
      <p:grpSp>
        <p:nvGrpSpPr>
          <p:cNvPr id="8" name="그룹 6"/>
          <p:cNvGrpSpPr>
            <a:grpSpLocks/>
          </p:cNvGrpSpPr>
          <p:nvPr/>
        </p:nvGrpSpPr>
        <p:grpSpPr bwMode="auto">
          <a:xfrm>
            <a:off x="1227605" y="4269903"/>
            <a:ext cx="5352646" cy="1959955"/>
            <a:chOff x="593518" y="1470026"/>
            <a:chExt cx="7677421" cy="729266"/>
          </a:xfrm>
        </p:grpSpPr>
        <p:cxnSp>
          <p:nvCxnSpPr>
            <p:cNvPr id="9" name="직선 연결선 5"/>
            <p:cNvCxnSpPr>
              <a:cxnSpLocks noChangeShapeType="1"/>
            </p:cNvCxnSpPr>
            <p:nvPr/>
          </p:nvCxnSpPr>
          <p:spPr bwMode="auto">
            <a:xfrm>
              <a:off x="2526582" y="1470026"/>
              <a:ext cx="0" cy="729266"/>
            </a:xfrm>
            <a:prstGeom prst="line">
              <a:avLst/>
            </a:prstGeom>
            <a:noFill/>
            <a:ln w="9525" algn="ctr">
              <a:solidFill>
                <a:schemeClr val="bg1">
                  <a:lumMod val="75000"/>
                </a:schemeClr>
              </a:solidFill>
              <a:prstDash val="dash"/>
              <a:round/>
              <a:headEnd/>
              <a:tailEnd/>
            </a:ln>
            <a:extLst>
              <a:ext uri="{909E8E84-426E-40DD-AFC4-6F175D3DCCD1}">
                <a14:hiddenFill xmlns:a14="http://schemas.microsoft.com/office/drawing/2010/main">
                  <a:noFill/>
                </a14:hiddenFill>
              </a:ext>
            </a:extLst>
          </p:spPr>
        </p:cxnSp>
        <p:cxnSp>
          <p:nvCxnSpPr>
            <p:cNvPr id="10" name="직선 연결선 215"/>
            <p:cNvCxnSpPr>
              <a:cxnSpLocks noChangeShapeType="1"/>
            </p:cNvCxnSpPr>
            <p:nvPr/>
          </p:nvCxnSpPr>
          <p:spPr bwMode="auto">
            <a:xfrm>
              <a:off x="4453586" y="1470026"/>
              <a:ext cx="0" cy="729266"/>
            </a:xfrm>
            <a:prstGeom prst="line">
              <a:avLst/>
            </a:prstGeom>
            <a:noFill/>
            <a:ln w="9525" algn="ctr">
              <a:solidFill>
                <a:schemeClr val="bg1">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 name="직선 연결선 216"/>
            <p:cNvCxnSpPr>
              <a:cxnSpLocks noChangeShapeType="1"/>
            </p:cNvCxnSpPr>
            <p:nvPr/>
          </p:nvCxnSpPr>
          <p:spPr bwMode="auto">
            <a:xfrm>
              <a:off x="6364882" y="1470026"/>
              <a:ext cx="0" cy="729266"/>
            </a:xfrm>
            <a:prstGeom prst="line">
              <a:avLst/>
            </a:prstGeom>
            <a:noFill/>
            <a:ln w="9525" algn="ctr">
              <a:solidFill>
                <a:schemeClr val="bg1">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 name="직선 연결선 217"/>
            <p:cNvCxnSpPr>
              <a:cxnSpLocks noChangeShapeType="1"/>
            </p:cNvCxnSpPr>
            <p:nvPr/>
          </p:nvCxnSpPr>
          <p:spPr bwMode="auto">
            <a:xfrm>
              <a:off x="8270939" y="1470026"/>
              <a:ext cx="0" cy="729266"/>
            </a:xfrm>
            <a:prstGeom prst="line">
              <a:avLst/>
            </a:prstGeom>
            <a:noFill/>
            <a:ln w="9525" algn="ctr">
              <a:solidFill>
                <a:schemeClr val="bg1">
                  <a:lumMod val="75000"/>
                </a:schemeClr>
              </a:solidFill>
              <a:prstDash val="dash"/>
              <a:round/>
              <a:headEnd/>
              <a:tailEnd/>
            </a:ln>
            <a:extLst>
              <a:ext uri="{909E8E84-426E-40DD-AFC4-6F175D3DCCD1}">
                <a14:hiddenFill xmlns:a14="http://schemas.microsoft.com/office/drawing/2010/main">
                  <a:noFill/>
                </a14:hiddenFill>
              </a:ext>
            </a:extLst>
          </p:spPr>
        </p:cxnSp>
        <p:cxnSp>
          <p:nvCxnSpPr>
            <p:cNvPr id="13" name="직선 연결선 5"/>
            <p:cNvCxnSpPr>
              <a:cxnSpLocks noChangeShapeType="1"/>
            </p:cNvCxnSpPr>
            <p:nvPr/>
          </p:nvCxnSpPr>
          <p:spPr bwMode="auto">
            <a:xfrm>
              <a:off x="593518" y="1470026"/>
              <a:ext cx="0" cy="729266"/>
            </a:xfrm>
            <a:prstGeom prst="line">
              <a:avLst/>
            </a:prstGeom>
            <a:noFill/>
            <a:ln w="9525" algn="ctr">
              <a:solidFill>
                <a:schemeClr val="bg1">
                  <a:lumMod val="75000"/>
                </a:schemeClr>
              </a:solidFill>
              <a:prstDash val="dash"/>
              <a:round/>
              <a:headEnd/>
              <a:tailEnd/>
            </a:ln>
            <a:extLst>
              <a:ext uri="{909E8E84-426E-40DD-AFC4-6F175D3DCCD1}">
                <a14:hiddenFill xmlns:a14="http://schemas.microsoft.com/office/drawing/2010/main">
                  <a:noFill/>
                </a14:hiddenFill>
              </a:ext>
            </a:extLst>
          </p:spPr>
        </p:cxnSp>
      </p:grpSp>
      <p:sp>
        <p:nvSpPr>
          <p:cNvPr id="14" name="TextBox 144"/>
          <p:cNvSpPr txBox="1">
            <a:spLocks noChangeArrowheads="1"/>
          </p:cNvSpPr>
          <p:nvPr>
            <p:custDataLst>
              <p:tags r:id="rId1"/>
            </p:custDataLst>
          </p:nvPr>
        </p:nvSpPr>
        <p:spPr bwMode="auto">
          <a:xfrm>
            <a:off x="1858350" y="3776370"/>
            <a:ext cx="1827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algn="ctr" eaLnBrk="1" hangingPunct="1">
              <a:defRPr/>
            </a:pPr>
            <a:r>
              <a:rPr lang="en-US" altLang="ko-KR" sz="1200" b="0" dirty="0" smtClean="0">
                <a:solidFill>
                  <a:srgbClr val="000000"/>
                </a:solidFill>
                <a:latin typeface="Arial Narrow" panose="020B0606020202030204" pitchFamily="34" charset="0"/>
                <a:ea typeface="LG스마트체 Regular" panose="020B0600000101010101" pitchFamily="50" charset="-127"/>
                <a:cs typeface="Arial" pitchFamily="34" charset="0"/>
              </a:rPr>
              <a:t>`15</a:t>
            </a:r>
            <a:endParaRPr lang="ko-KR" altLang="en-US" sz="1200" b="0" dirty="0" smtClean="0">
              <a:solidFill>
                <a:srgbClr val="000000"/>
              </a:solidFill>
              <a:latin typeface="Arial Narrow" panose="020B0606020202030204" pitchFamily="34" charset="0"/>
              <a:ea typeface="LG스마트체 Regular" panose="020B0600000101010101" pitchFamily="50" charset="-127"/>
              <a:cs typeface="Arial" pitchFamily="34" charset="0"/>
            </a:endParaRPr>
          </a:p>
        </p:txBody>
      </p:sp>
      <p:sp>
        <p:nvSpPr>
          <p:cNvPr id="15" name="Line 21"/>
          <p:cNvSpPr>
            <a:spLocks noChangeShapeType="1"/>
          </p:cNvSpPr>
          <p:nvPr>
            <p:custDataLst>
              <p:tags r:id="rId2"/>
            </p:custDataLst>
          </p:nvPr>
        </p:nvSpPr>
        <p:spPr bwMode="auto">
          <a:xfrm>
            <a:off x="2578665" y="4434631"/>
            <a:ext cx="1063804" cy="0"/>
          </a:xfrm>
          <a:prstGeom prst="line">
            <a:avLst/>
          </a:prstGeom>
          <a:noFill/>
          <a:ln w="38100">
            <a:solidFill>
              <a:schemeClr val="bg1">
                <a:lumMod val="65000"/>
              </a:schemeClr>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ko-KR" altLang="en-US">
              <a:latin typeface="Arial Narrow" panose="020B0606020202030204" pitchFamily="34" charset="0"/>
              <a:ea typeface="LG스마트체 Regular" panose="020B0600000101010101" pitchFamily="50" charset="-127"/>
            </a:endParaRPr>
          </a:p>
        </p:txBody>
      </p:sp>
      <p:sp>
        <p:nvSpPr>
          <p:cNvPr id="16" name="직사각형 63"/>
          <p:cNvSpPr>
            <a:spLocks noChangeArrowheads="1"/>
          </p:cNvSpPr>
          <p:nvPr/>
        </p:nvSpPr>
        <p:spPr bwMode="auto">
          <a:xfrm>
            <a:off x="2396725" y="4205396"/>
            <a:ext cx="1422355" cy="436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5000"/>
              </a:lnSpc>
              <a:spcBef>
                <a:spcPts val="0"/>
              </a:spcBef>
              <a:defRPr/>
            </a:pP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a:t>
            </a:r>
            <a:r>
              <a:rPr lang="en-US" altLang="ko-KR" sz="1050" dirty="0" smtClean="0">
                <a:latin typeface="Arial Narrow" panose="020B0606020202030204" pitchFamily="34" charset="0"/>
                <a:ea typeface="LG스마트체 Regular" panose="020B0600000101010101" pitchFamily="50" charset="-127"/>
                <a:cs typeface="Arial" panose="020B0604020202020204" pitchFamily="34" charset="0"/>
              </a:rPr>
              <a:t>RAN) </a:t>
            </a: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SL-based V2V WI</a:t>
            </a:r>
            <a:endParaRPr lang="en-US" altLang="ko-KR" sz="1050" b="0" baseline="30000" dirty="0" smtClean="0">
              <a:latin typeface="Arial Narrow" panose="020B0606020202030204" pitchFamily="34" charset="0"/>
              <a:ea typeface="LG스마트체 Regular" panose="020B0600000101010101" pitchFamily="50" charset="-127"/>
              <a:cs typeface="Arial" panose="020B0604020202020204" pitchFamily="34" charset="0"/>
            </a:endParaRPr>
          </a:p>
          <a:p>
            <a:pPr algn="ctr">
              <a:lnSpc>
                <a:spcPct val="135000"/>
              </a:lnSpc>
              <a:spcBef>
                <a:spcPts val="0"/>
              </a:spcBef>
              <a:defRPr/>
            </a:pP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 (‘16.1~’16.9)</a:t>
            </a:r>
            <a:endParaRPr lang="ko-KR" altLang="en-US" sz="1050" b="0" dirty="0">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17" name="Line 21"/>
          <p:cNvSpPr>
            <a:spLocks noChangeShapeType="1"/>
          </p:cNvSpPr>
          <p:nvPr>
            <p:custDataLst>
              <p:tags r:id="rId3"/>
            </p:custDataLst>
          </p:nvPr>
        </p:nvSpPr>
        <p:spPr bwMode="auto">
          <a:xfrm>
            <a:off x="3296816" y="5442873"/>
            <a:ext cx="628912" cy="0"/>
          </a:xfrm>
          <a:prstGeom prst="line">
            <a:avLst/>
          </a:prstGeom>
          <a:noFill/>
          <a:ln w="38100">
            <a:solidFill>
              <a:schemeClr val="bg1">
                <a:lumMod val="65000"/>
              </a:schemeClr>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ko-KR" altLang="en-US">
              <a:latin typeface="Arial Narrow" panose="020B0606020202030204" pitchFamily="34" charset="0"/>
              <a:ea typeface="LG스마트체 Regular" panose="020B0600000101010101" pitchFamily="50" charset="-127"/>
            </a:endParaRPr>
          </a:p>
        </p:txBody>
      </p:sp>
      <p:sp>
        <p:nvSpPr>
          <p:cNvPr id="18" name="직사각형 63"/>
          <p:cNvSpPr>
            <a:spLocks noChangeArrowheads="1"/>
          </p:cNvSpPr>
          <p:nvPr/>
        </p:nvSpPr>
        <p:spPr bwMode="auto">
          <a:xfrm>
            <a:off x="3264520" y="5217521"/>
            <a:ext cx="1040408" cy="436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5000"/>
              </a:lnSpc>
              <a:spcBef>
                <a:spcPts val="0"/>
              </a:spcBef>
              <a:defRPr/>
            </a:pP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 (</a:t>
            </a:r>
            <a:r>
              <a:rPr lang="en-US" altLang="ko-KR" sz="1050" dirty="0" smtClean="0">
                <a:latin typeface="Arial Narrow" panose="020B0606020202030204" pitchFamily="34" charset="0"/>
                <a:ea typeface="LG스마트체 Regular" panose="020B0600000101010101" pitchFamily="50" charset="-127"/>
                <a:cs typeface="Arial" panose="020B0604020202020204" pitchFamily="34" charset="0"/>
              </a:rPr>
              <a:t>SA1) </a:t>
            </a: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eV2X SI</a:t>
            </a:r>
            <a:endParaRPr lang="en-US" altLang="ko-KR" sz="1050" b="0" baseline="30000" dirty="0" smtClean="0">
              <a:latin typeface="Arial Narrow" panose="020B0606020202030204" pitchFamily="34" charset="0"/>
              <a:ea typeface="LG스마트체 Regular" panose="020B0600000101010101" pitchFamily="50" charset="-127"/>
              <a:cs typeface="Arial" panose="020B0604020202020204" pitchFamily="34" charset="0"/>
            </a:endParaRPr>
          </a:p>
          <a:p>
            <a:pPr algn="ctr">
              <a:lnSpc>
                <a:spcPct val="135000"/>
              </a:lnSpc>
              <a:spcBef>
                <a:spcPts val="0"/>
              </a:spcBef>
              <a:defRPr/>
            </a:pP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 (‘16.6~’16.12)</a:t>
            </a:r>
            <a:endParaRPr lang="ko-KR" altLang="en-US" sz="1050" b="0" dirty="0">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19" name="오각형 18"/>
          <p:cNvSpPr/>
          <p:nvPr/>
        </p:nvSpPr>
        <p:spPr bwMode="auto">
          <a:xfrm>
            <a:off x="4567129" y="3723698"/>
            <a:ext cx="4433188" cy="220176"/>
          </a:xfrm>
          <a:prstGeom prst="homePlate">
            <a:avLst>
              <a:gd name="adj" fmla="val 16395"/>
            </a:avLst>
          </a:prstGeom>
          <a:solidFill>
            <a:schemeClr val="bg1">
              <a:lumMod val="95000"/>
            </a:schemeClr>
          </a:solidFill>
          <a:ln w="9525">
            <a:solidFill>
              <a:schemeClr val="bg1">
                <a:lumMod val="75000"/>
              </a:schemeClr>
            </a:solidFill>
            <a:prstDash val="solid"/>
            <a:miter lim="800000"/>
            <a:headEnd/>
            <a:tailEnd/>
          </a:ln>
        </p:spPr>
        <p:txBody>
          <a:bodyPr wrap="none" rtlCol="0" anchor="ctr">
            <a:noAutofit/>
          </a:bodyPr>
          <a:lstStyle/>
          <a:p>
            <a:pPr algn="ctr"/>
            <a:r>
              <a:rPr lang="en-US" altLang="ko-KR" sz="1400">
                <a:solidFill>
                  <a:srgbClr val="000000"/>
                </a:solidFill>
                <a:latin typeface="Arial Narrow" panose="020B0606020202030204" pitchFamily="34" charset="0"/>
                <a:ea typeface="LG스마트체 Regular" panose="020B0600000101010101" pitchFamily="50" charset="-127"/>
                <a:cs typeface="Arial" panose="020B0604020202020204" pitchFamily="34" charset="0"/>
              </a:rPr>
              <a:t>5G</a:t>
            </a:r>
            <a:endParaRPr lang="ko-KR" altLang="en-US" sz="1400" dirty="0">
              <a:latin typeface="Arial Narrow" panose="020B0606020202030204" pitchFamily="34" charset="0"/>
              <a:ea typeface="LG스마트체 Regular" panose="020B0600000101010101" pitchFamily="50" charset="-127"/>
            </a:endParaRPr>
          </a:p>
        </p:txBody>
      </p:sp>
      <p:cxnSp>
        <p:nvCxnSpPr>
          <p:cNvPr id="20" name="직선 연결선 19"/>
          <p:cNvCxnSpPr/>
          <p:nvPr/>
        </p:nvCxnSpPr>
        <p:spPr bwMode="auto">
          <a:xfrm>
            <a:off x="1274164" y="3622299"/>
            <a:ext cx="7560892" cy="0"/>
          </a:xfrm>
          <a:prstGeom prst="line">
            <a:avLst/>
          </a:prstGeom>
          <a:solidFill>
            <a:schemeClr val="accent1"/>
          </a:solidFill>
          <a:ln w="19050" cap="flat" cmpd="sng" algn="ctr">
            <a:solidFill>
              <a:schemeClr val="bg1">
                <a:lumMod val="50000"/>
              </a:schemeClr>
            </a:solidFill>
            <a:prstDash val="solid"/>
            <a:round/>
            <a:headEnd type="none" w="med" len="med"/>
            <a:tailEnd type="triangle" w="med" len="med"/>
          </a:ln>
          <a:effectLst/>
        </p:spPr>
      </p:cxnSp>
      <p:cxnSp>
        <p:nvCxnSpPr>
          <p:cNvPr id="21" name="직선 연결선 20"/>
          <p:cNvCxnSpPr/>
          <p:nvPr/>
        </p:nvCxnSpPr>
        <p:spPr bwMode="auto">
          <a:xfrm>
            <a:off x="2582021" y="3573016"/>
            <a:ext cx="0" cy="11672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직선 연결선 21"/>
          <p:cNvCxnSpPr/>
          <p:nvPr/>
        </p:nvCxnSpPr>
        <p:spPr bwMode="auto">
          <a:xfrm>
            <a:off x="6578509" y="3573016"/>
            <a:ext cx="0" cy="11672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직선 연결선 22"/>
          <p:cNvCxnSpPr/>
          <p:nvPr/>
        </p:nvCxnSpPr>
        <p:spPr bwMode="auto">
          <a:xfrm>
            <a:off x="7910669" y="3573016"/>
            <a:ext cx="0" cy="11672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직선 연결선 23"/>
          <p:cNvCxnSpPr/>
          <p:nvPr/>
        </p:nvCxnSpPr>
        <p:spPr bwMode="auto">
          <a:xfrm>
            <a:off x="5246346" y="3573016"/>
            <a:ext cx="0" cy="11672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직선 연결선 24"/>
          <p:cNvCxnSpPr/>
          <p:nvPr/>
        </p:nvCxnSpPr>
        <p:spPr bwMode="auto">
          <a:xfrm>
            <a:off x="1250720" y="3573016"/>
            <a:ext cx="0" cy="11672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직선 연결선 25"/>
          <p:cNvCxnSpPr/>
          <p:nvPr/>
        </p:nvCxnSpPr>
        <p:spPr bwMode="auto">
          <a:xfrm>
            <a:off x="3919077" y="3573016"/>
            <a:ext cx="0" cy="11672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7" name="타원 26"/>
          <p:cNvSpPr/>
          <p:nvPr/>
        </p:nvSpPr>
        <p:spPr bwMode="auto">
          <a:xfrm>
            <a:off x="8238920" y="4029953"/>
            <a:ext cx="72850" cy="72000"/>
          </a:xfrm>
          <a:prstGeom prst="ellipse">
            <a:avLst/>
          </a:prstGeom>
          <a:solidFill>
            <a:schemeClr val="tx1"/>
          </a:solidFill>
          <a:ln w="9525">
            <a:solidFill>
              <a:schemeClr val="tx1"/>
            </a:solidFill>
            <a:miter lim="800000"/>
            <a:headEnd/>
            <a:tailEnd/>
          </a:ln>
        </p:spPr>
        <p:txBody>
          <a:bodyPr wrap="square" rtlCol="0" anchor="ctr">
            <a:noAutofit/>
          </a:bodyPr>
          <a:lstStyle/>
          <a:p>
            <a:pPr marL="90488" indent="-90488" algn="l">
              <a:buFontTx/>
              <a:buChar char="•"/>
            </a:pPr>
            <a:endParaRPr lang="ko-KR" altLang="en-US" sz="1200" dirty="0" smtClean="0">
              <a:solidFill>
                <a:srgbClr val="000000"/>
              </a:solidFill>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28" name="타원 27"/>
          <p:cNvSpPr/>
          <p:nvPr/>
        </p:nvSpPr>
        <p:spPr bwMode="auto">
          <a:xfrm>
            <a:off x="8470176" y="4029953"/>
            <a:ext cx="72850" cy="72000"/>
          </a:xfrm>
          <a:prstGeom prst="ellipse">
            <a:avLst/>
          </a:prstGeom>
          <a:solidFill>
            <a:schemeClr val="tx1"/>
          </a:solidFill>
          <a:ln w="9525">
            <a:solidFill>
              <a:schemeClr val="tx1"/>
            </a:solidFill>
            <a:miter lim="800000"/>
            <a:headEnd/>
            <a:tailEnd/>
          </a:ln>
        </p:spPr>
        <p:txBody>
          <a:bodyPr wrap="square" rtlCol="0" anchor="ctr">
            <a:noAutofit/>
          </a:bodyPr>
          <a:lstStyle/>
          <a:p>
            <a:pPr marL="90488" indent="-90488" algn="l">
              <a:buFontTx/>
              <a:buChar char="•"/>
            </a:pPr>
            <a:endParaRPr lang="ko-KR" altLang="en-US" sz="1200" dirty="0" smtClean="0">
              <a:solidFill>
                <a:srgbClr val="000000"/>
              </a:solidFill>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29" name="타원 28"/>
          <p:cNvSpPr/>
          <p:nvPr/>
        </p:nvSpPr>
        <p:spPr bwMode="auto">
          <a:xfrm>
            <a:off x="8701427" y="4029953"/>
            <a:ext cx="72850" cy="72000"/>
          </a:xfrm>
          <a:prstGeom prst="ellipse">
            <a:avLst/>
          </a:prstGeom>
          <a:solidFill>
            <a:schemeClr val="tx1"/>
          </a:solidFill>
          <a:ln w="9525">
            <a:solidFill>
              <a:schemeClr val="tx1"/>
            </a:solidFill>
            <a:miter lim="800000"/>
            <a:headEnd/>
            <a:tailEnd/>
          </a:ln>
        </p:spPr>
        <p:txBody>
          <a:bodyPr wrap="square" rtlCol="0" anchor="ctr">
            <a:noAutofit/>
          </a:bodyPr>
          <a:lstStyle/>
          <a:p>
            <a:pPr marL="90488" indent="-90488" algn="l">
              <a:buFontTx/>
              <a:buChar char="•"/>
            </a:pPr>
            <a:endParaRPr lang="ko-KR" altLang="en-US" sz="1200" dirty="0" smtClean="0">
              <a:solidFill>
                <a:srgbClr val="000000"/>
              </a:solidFill>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30" name="오각형 29"/>
          <p:cNvSpPr/>
          <p:nvPr/>
        </p:nvSpPr>
        <p:spPr bwMode="auto">
          <a:xfrm>
            <a:off x="1237031" y="3714272"/>
            <a:ext cx="3330098" cy="246386"/>
          </a:xfrm>
          <a:prstGeom prst="homePlate">
            <a:avLst>
              <a:gd name="adj" fmla="val 27244"/>
            </a:avLst>
          </a:prstGeom>
          <a:solidFill>
            <a:schemeClr val="bg1"/>
          </a:solidFill>
          <a:ln w="9525">
            <a:solidFill>
              <a:schemeClr val="tx1"/>
            </a:solidFill>
            <a:miter lim="800000"/>
            <a:headEnd/>
            <a:tailEnd/>
          </a:ln>
        </p:spPr>
        <p:txBody>
          <a:bodyPr wrap="square" rtlCol="0" anchor="ctr">
            <a:noAutofit/>
          </a:bodyPr>
          <a:lstStyle/>
          <a:p>
            <a:pPr marL="90488" indent="-90488" algn="ctr"/>
            <a:r>
              <a:rPr lang="en-US" altLang="ko-KR" sz="1400" dirty="0" smtClean="0">
                <a:latin typeface="Arial Narrow" panose="020B0606020202030204" pitchFamily="34" charset="0"/>
                <a:ea typeface="LG스마트체 Regular" panose="020B0600000101010101" pitchFamily="50" charset="-127"/>
                <a:cs typeface="Arial" panose="020B0604020202020204" pitchFamily="34" charset="0"/>
              </a:rPr>
              <a:t>LTE-A Pro</a:t>
            </a:r>
            <a:endParaRPr lang="ko-KR" altLang="en-US" sz="1400" dirty="0" smtClean="0">
              <a:latin typeface="Arial Narrow" panose="020B0606020202030204" pitchFamily="34" charset="0"/>
              <a:ea typeface="LG스마트체 Regular" panose="020B0600000101010101" pitchFamily="50" charset="-127"/>
              <a:cs typeface="Arial" panose="020B0604020202020204" pitchFamily="34" charset="0"/>
            </a:endParaRPr>
          </a:p>
        </p:txBody>
      </p:sp>
      <p:cxnSp>
        <p:nvCxnSpPr>
          <p:cNvPr id="31" name="직선 연결선 5"/>
          <p:cNvCxnSpPr>
            <a:cxnSpLocks noChangeShapeType="1"/>
          </p:cNvCxnSpPr>
          <p:nvPr/>
        </p:nvCxnSpPr>
        <p:spPr bwMode="auto">
          <a:xfrm>
            <a:off x="2582021" y="3689741"/>
            <a:ext cx="0" cy="871134"/>
          </a:xfrm>
          <a:prstGeom prst="line">
            <a:avLst/>
          </a:prstGeom>
          <a:noFill/>
          <a:ln w="9525" algn="ctr">
            <a:solidFill>
              <a:schemeClr val="bg1">
                <a:lumMod val="65000"/>
              </a:schemeClr>
            </a:solidFill>
            <a:prstDash val="dash"/>
            <a:round/>
            <a:headEnd/>
            <a:tailEnd/>
          </a:ln>
          <a:extLst>
            <a:ext uri="{909E8E84-426E-40DD-AFC4-6F175D3DCCD1}">
              <a14:hiddenFill xmlns:a14="http://schemas.microsoft.com/office/drawing/2010/main">
                <a:noFill/>
              </a14:hiddenFill>
            </a:ext>
          </a:extLst>
        </p:spPr>
      </p:cxnSp>
      <p:cxnSp>
        <p:nvCxnSpPr>
          <p:cNvPr id="32" name="직선 연결선 5"/>
          <p:cNvCxnSpPr>
            <a:cxnSpLocks noChangeShapeType="1"/>
          </p:cNvCxnSpPr>
          <p:nvPr/>
        </p:nvCxnSpPr>
        <p:spPr bwMode="auto">
          <a:xfrm>
            <a:off x="3922369" y="3689741"/>
            <a:ext cx="0" cy="871134"/>
          </a:xfrm>
          <a:prstGeom prst="line">
            <a:avLst/>
          </a:prstGeom>
          <a:noFill/>
          <a:ln w="9525" algn="ctr">
            <a:solidFill>
              <a:schemeClr val="bg1">
                <a:lumMod val="65000"/>
              </a:schemeClr>
            </a:solidFill>
            <a:prstDash val="dash"/>
            <a:round/>
            <a:headEnd/>
            <a:tailEnd/>
          </a:ln>
          <a:extLst>
            <a:ext uri="{909E8E84-426E-40DD-AFC4-6F175D3DCCD1}">
              <a14:hiddenFill xmlns:a14="http://schemas.microsoft.com/office/drawing/2010/main">
                <a:noFill/>
              </a14:hiddenFill>
            </a:ext>
          </a:extLst>
        </p:spPr>
      </p:cxnSp>
      <p:cxnSp>
        <p:nvCxnSpPr>
          <p:cNvPr id="33" name="직선 연결선 5"/>
          <p:cNvCxnSpPr>
            <a:cxnSpLocks noChangeShapeType="1"/>
          </p:cNvCxnSpPr>
          <p:nvPr/>
        </p:nvCxnSpPr>
        <p:spPr bwMode="auto">
          <a:xfrm>
            <a:off x="5246346" y="3689741"/>
            <a:ext cx="0" cy="871134"/>
          </a:xfrm>
          <a:prstGeom prst="line">
            <a:avLst/>
          </a:prstGeom>
          <a:noFill/>
          <a:ln w="9525" algn="ctr">
            <a:solidFill>
              <a:schemeClr val="bg1">
                <a:lumMod val="65000"/>
              </a:schemeClr>
            </a:solidFill>
            <a:prstDash val="dash"/>
            <a:round/>
            <a:headEnd/>
            <a:tailEnd/>
          </a:ln>
          <a:extLst>
            <a:ext uri="{909E8E84-426E-40DD-AFC4-6F175D3DCCD1}">
              <a14:hiddenFill xmlns:a14="http://schemas.microsoft.com/office/drawing/2010/main">
                <a:noFill/>
              </a14:hiddenFill>
            </a:ext>
          </a:extLst>
        </p:spPr>
      </p:cxnSp>
      <p:cxnSp>
        <p:nvCxnSpPr>
          <p:cNvPr id="34" name="직선 연결선 5"/>
          <p:cNvCxnSpPr>
            <a:cxnSpLocks noChangeShapeType="1"/>
          </p:cNvCxnSpPr>
          <p:nvPr/>
        </p:nvCxnSpPr>
        <p:spPr bwMode="auto">
          <a:xfrm>
            <a:off x="6578509" y="3689741"/>
            <a:ext cx="0" cy="871134"/>
          </a:xfrm>
          <a:prstGeom prst="line">
            <a:avLst/>
          </a:prstGeom>
          <a:noFill/>
          <a:ln w="9525" algn="ctr">
            <a:solidFill>
              <a:schemeClr val="bg1">
                <a:lumMod val="65000"/>
              </a:schemeClr>
            </a:solidFill>
            <a:prstDash val="dash"/>
            <a:round/>
            <a:headEnd/>
            <a:tailEnd/>
          </a:ln>
          <a:extLst>
            <a:ext uri="{909E8E84-426E-40DD-AFC4-6F175D3DCCD1}">
              <a14:hiddenFill xmlns:a14="http://schemas.microsoft.com/office/drawing/2010/main">
                <a:noFill/>
              </a14:hiddenFill>
            </a:ext>
          </a:extLst>
        </p:spPr>
      </p:cxnSp>
      <p:cxnSp>
        <p:nvCxnSpPr>
          <p:cNvPr id="35" name="직선 연결선 5"/>
          <p:cNvCxnSpPr>
            <a:cxnSpLocks noChangeShapeType="1"/>
          </p:cNvCxnSpPr>
          <p:nvPr/>
        </p:nvCxnSpPr>
        <p:spPr bwMode="auto">
          <a:xfrm>
            <a:off x="7910669" y="3689741"/>
            <a:ext cx="0" cy="871134"/>
          </a:xfrm>
          <a:prstGeom prst="line">
            <a:avLst/>
          </a:prstGeom>
          <a:noFill/>
          <a:ln w="9525" algn="ctr">
            <a:solidFill>
              <a:schemeClr val="bg1">
                <a:lumMod val="65000"/>
              </a:schemeClr>
            </a:solidFill>
            <a:prstDash val="dash"/>
            <a:round/>
            <a:headEnd/>
            <a:tailEnd/>
          </a:ln>
          <a:extLst>
            <a:ext uri="{909E8E84-426E-40DD-AFC4-6F175D3DCCD1}">
              <a14:hiddenFill xmlns:a14="http://schemas.microsoft.com/office/drawing/2010/main">
                <a:noFill/>
              </a14:hiddenFill>
            </a:ext>
          </a:extLst>
        </p:spPr>
      </p:cxnSp>
      <p:sp>
        <p:nvSpPr>
          <p:cNvPr id="36" name="오각형 35"/>
          <p:cNvSpPr/>
          <p:nvPr/>
        </p:nvSpPr>
        <p:spPr bwMode="auto">
          <a:xfrm>
            <a:off x="6277383" y="4000868"/>
            <a:ext cx="1812870" cy="132764"/>
          </a:xfrm>
          <a:prstGeom prst="homePlate">
            <a:avLst>
              <a:gd name="adj" fmla="val 21468"/>
            </a:avLst>
          </a:prstGeom>
          <a:solidFill>
            <a:schemeClr val="bg1">
              <a:lumMod val="95000"/>
            </a:schemeClr>
          </a:solidFill>
          <a:ln w="9525">
            <a:solidFill>
              <a:schemeClr val="tx1">
                <a:lumMod val="65000"/>
                <a:lumOff val="35000"/>
              </a:schemeClr>
            </a:solidFill>
            <a:miter lim="800000"/>
            <a:headEnd/>
            <a:tailEnd/>
          </a:ln>
        </p:spPr>
        <p:txBody>
          <a:bodyPr lIns="0" tIns="36000" rIns="0" bIns="36000" anchor="ctr"/>
          <a:lstStyle/>
          <a:p>
            <a:pPr marL="90488" indent="-90488" algn="ctr">
              <a:defRPr/>
            </a:pPr>
            <a:r>
              <a:rPr lang="en-US" altLang="ko-KR" sz="1200" dirty="0" smtClean="0">
                <a:solidFill>
                  <a:srgbClr val="000000"/>
                </a:solidFill>
                <a:latin typeface="Arial Narrow" panose="020B0606020202030204" pitchFamily="34" charset="0"/>
                <a:ea typeface="LG스마트체 Regular" panose="020B0600000101010101" pitchFamily="50" charset="-127"/>
                <a:cs typeface="Arial" panose="020B0604020202020204" pitchFamily="34" charset="0"/>
              </a:rPr>
              <a:t>Rel-16</a:t>
            </a:r>
            <a:endParaRPr lang="ko-KR" altLang="en-US" sz="1200" dirty="0">
              <a:solidFill>
                <a:srgbClr val="000000"/>
              </a:solidFill>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37" name="직사각형 36"/>
          <p:cNvSpPr/>
          <p:nvPr/>
        </p:nvSpPr>
        <p:spPr>
          <a:xfrm>
            <a:off x="3720626" y="4312373"/>
            <a:ext cx="1576072" cy="261610"/>
          </a:xfrm>
          <a:prstGeom prst="rect">
            <a:avLst/>
          </a:prstGeom>
          <a:solidFill>
            <a:schemeClr val="bg1"/>
          </a:solidFill>
          <a:ln>
            <a:noFill/>
          </a:ln>
        </p:spPr>
        <p:txBody>
          <a:bodyPr wrap="none">
            <a:spAutoFit/>
          </a:bodyPr>
          <a:lstStyle/>
          <a:p>
            <a:r>
              <a:rPr lang="en-US" altLang="ko-KR" sz="1100" dirty="0" smtClean="0">
                <a:solidFill>
                  <a:srgbClr val="00B050"/>
                </a:solidFill>
                <a:latin typeface="LG스마트체 Regular" panose="020B0600000101010101" pitchFamily="50" charset="-127"/>
                <a:ea typeface="LG스마트체 Regular" panose="020B0600000101010101" pitchFamily="50" charset="-127"/>
                <a:cs typeface="Arial" panose="020B0604020202020204" pitchFamily="34" charset="0"/>
              </a:rPr>
              <a:t>PC5-based V2V completed</a:t>
            </a:r>
            <a:endParaRPr lang="ko-KR" altLang="en-US" sz="1100" dirty="0">
              <a:solidFill>
                <a:srgbClr val="00B050"/>
              </a:solidFill>
              <a:latin typeface="LG스마트체 Regular" panose="020B0600000101010101" pitchFamily="50" charset="-127"/>
              <a:ea typeface="LG스마트체 Regular" panose="020B0600000101010101" pitchFamily="50" charset="-127"/>
            </a:endParaRPr>
          </a:p>
        </p:txBody>
      </p:sp>
      <p:sp>
        <p:nvSpPr>
          <p:cNvPr id="38" name="TextBox 37"/>
          <p:cNvSpPr txBox="1"/>
          <p:nvPr/>
        </p:nvSpPr>
        <p:spPr>
          <a:xfrm>
            <a:off x="4157744" y="5220213"/>
            <a:ext cx="1440160" cy="430887"/>
          </a:xfrm>
          <a:prstGeom prst="rect">
            <a:avLst/>
          </a:prstGeom>
          <a:noFill/>
        </p:spPr>
        <p:txBody>
          <a:bodyPr wrap="square" lIns="36000" rIns="36000" rtlCol="0" anchor="t" anchorCtr="0">
            <a:spAutoFit/>
          </a:bodyPr>
          <a:ls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a:lstStyle>
          <a:p>
            <a:r>
              <a:rPr lang="en-US" altLang="ko-KR" sz="1100" b="0" dirty="0" smtClean="0">
                <a:solidFill>
                  <a:srgbClr val="00B050"/>
                </a:solidFill>
                <a:latin typeface="Arial Narrow" panose="020B0606020202030204" pitchFamily="34" charset="0"/>
                <a:ea typeface="LG스마트체 Regular" panose="020B0600000101010101" pitchFamily="50" charset="-127"/>
                <a:cs typeface="Arial" panose="020B0604020202020204" pitchFamily="34" charset="0"/>
              </a:rPr>
              <a:t>SA1 study on eV2X can be completed.</a:t>
            </a:r>
          </a:p>
        </p:txBody>
      </p:sp>
      <p:sp>
        <p:nvSpPr>
          <p:cNvPr id="39" name="Line 21"/>
          <p:cNvSpPr>
            <a:spLocks noChangeShapeType="1"/>
          </p:cNvSpPr>
          <p:nvPr>
            <p:custDataLst>
              <p:tags r:id="rId4"/>
            </p:custDataLst>
          </p:nvPr>
        </p:nvSpPr>
        <p:spPr bwMode="auto">
          <a:xfrm flipV="1">
            <a:off x="3982867" y="5942064"/>
            <a:ext cx="4107386" cy="7216"/>
          </a:xfrm>
          <a:prstGeom prst="line">
            <a:avLst/>
          </a:prstGeom>
          <a:noFill/>
          <a:ln w="38100">
            <a:solidFill>
              <a:schemeClr val="bg1">
                <a:lumMod val="65000"/>
              </a:schemeClr>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ko-KR" altLang="en-US">
              <a:latin typeface="Arial Narrow" panose="020B0606020202030204" pitchFamily="34" charset="0"/>
              <a:ea typeface="LG스마트체 Regular" panose="020B0600000101010101" pitchFamily="50" charset="-127"/>
            </a:endParaRPr>
          </a:p>
        </p:txBody>
      </p:sp>
      <p:sp>
        <p:nvSpPr>
          <p:cNvPr id="40" name="Line 21"/>
          <p:cNvSpPr>
            <a:spLocks noChangeShapeType="1"/>
          </p:cNvSpPr>
          <p:nvPr>
            <p:custDataLst>
              <p:tags r:id="rId5"/>
            </p:custDataLst>
          </p:nvPr>
        </p:nvSpPr>
        <p:spPr bwMode="auto">
          <a:xfrm flipV="1">
            <a:off x="3289907" y="4961492"/>
            <a:ext cx="985312" cy="1373"/>
          </a:xfrm>
          <a:prstGeom prst="line">
            <a:avLst/>
          </a:prstGeom>
          <a:noFill/>
          <a:ln w="38100">
            <a:solidFill>
              <a:schemeClr val="bg1">
                <a:lumMod val="65000"/>
              </a:schemeClr>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ko-KR" altLang="en-US">
              <a:latin typeface="+mj-lt"/>
              <a:ea typeface="굴림" pitchFamily="50" charset="-127"/>
            </a:endParaRPr>
          </a:p>
        </p:txBody>
      </p:sp>
      <p:sp>
        <p:nvSpPr>
          <p:cNvPr id="41" name="직사각형 63"/>
          <p:cNvSpPr>
            <a:spLocks noChangeArrowheads="1"/>
          </p:cNvSpPr>
          <p:nvPr/>
        </p:nvSpPr>
        <p:spPr bwMode="auto">
          <a:xfrm>
            <a:off x="3066496" y="4732564"/>
            <a:ext cx="1456211" cy="436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35000"/>
              </a:lnSpc>
              <a:spcBef>
                <a:spcPts val="0"/>
              </a:spcBef>
              <a:defRPr/>
            </a:pP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(RAN) LTE V2X WI </a:t>
            </a:r>
          </a:p>
          <a:p>
            <a:pPr algn="ctr">
              <a:lnSpc>
                <a:spcPct val="135000"/>
              </a:lnSpc>
              <a:spcBef>
                <a:spcPts val="0"/>
              </a:spcBef>
              <a:defRPr/>
            </a:pPr>
            <a:r>
              <a:rPr lang="en-US" altLang="ko-KR" sz="1050" b="0" dirty="0" smtClean="0">
                <a:latin typeface="Arial Narrow" panose="020B0606020202030204" pitchFamily="34" charset="0"/>
                <a:ea typeface="LG스마트체 Regular" panose="020B0600000101010101" pitchFamily="50" charset="-127"/>
                <a:cs typeface="Arial" panose="020B0604020202020204" pitchFamily="34" charset="0"/>
              </a:rPr>
              <a:t> (‘16.6~’17.3)</a:t>
            </a:r>
            <a:endParaRPr lang="ko-KR" altLang="en-US" sz="1050" b="0" dirty="0">
              <a:latin typeface="Arial Narrow" panose="020B0606020202030204" pitchFamily="34" charset="0"/>
              <a:ea typeface="LG스마트체 Regular" panose="020B0600000101010101" pitchFamily="50" charset="-127"/>
              <a:cs typeface="Arial" panose="020B0604020202020204" pitchFamily="34" charset="0"/>
            </a:endParaRPr>
          </a:p>
        </p:txBody>
      </p:sp>
      <p:sp>
        <p:nvSpPr>
          <p:cNvPr id="42" name="직사각형 41"/>
          <p:cNvSpPr/>
          <p:nvPr/>
        </p:nvSpPr>
        <p:spPr>
          <a:xfrm>
            <a:off x="4338823" y="4806589"/>
            <a:ext cx="1877437" cy="261610"/>
          </a:xfrm>
          <a:prstGeom prst="rect">
            <a:avLst/>
          </a:prstGeom>
          <a:noFill/>
          <a:ln>
            <a:noFill/>
          </a:ln>
        </p:spPr>
        <p:txBody>
          <a:bodyPr wrap="none">
            <a:spAutoFit/>
          </a:bodyPr>
          <a:lstStyle/>
          <a:p>
            <a:r>
              <a:rPr lang="en-US" altLang="ko-KR" sz="1100" dirty="0" smtClean="0">
                <a:solidFill>
                  <a:srgbClr val="00B050"/>
                </a:solidFill>
                <a:latin typeface="LG스마트체 Regular" panose="020B0600000101010101" pitchFamily="50" charset="-127"/>
                <a:ea typeface="LG스마트체 Regular" panose="020B0600000101010101" pitchFamily="50" charset="-127"/>
                <a:cs typeface="Arial" panose="020B0604020202020204" pitchFamily="34" charset="0"/>
              </a:rPr>
              <a:t>Other aspects of LTE-based V2X</a:t>
            </a:r>
            <a:endParaRPr lang="ko-KR" altLang="en-US" sz="1100" dirty="0">
              <a:solidFill>
                <a:srgbClr val="00B050"/>
              </a:solidFill>
              <a:latin typeface="LG스마트체 Regular" panose="020B0600000101010101" pitchFamily="50" charset="-127"/>
              <a:ea typeface="LG스마트체 Regular" panose="020B0600000101010101" pitchFamily="50" charset="-127"/>
            </a:endParaRPr>
          </a:p>
        </p:txBody>
      </p:sp>
      <p:grpSp>
        <p:nvGrpSpPr>
          <p:cNvPr id="43" name="그룹 19"/>
          <p:cNvGrpSpPr/>
          <p:nvPr/>
        </p:nvGrpSpPr>
        <p:grpSpPr>
          <a:xfrm>
            <a:off x="6386865" y="4732564"/>
            <a:ext cx="3030630" cy="1052677"/>
            <a:chOff x="694013" y="1610798"/>
            <a:chExt cx="9157074" cy="2541636"/>
          </a:xfrm>
        </p:grpSpPr>
        <p:sp>
          <p:nvSpPr>
            <p:cNvPr id="44" name="TextBox 43"/>
            <p:cNvSpPr txBox="1"/>
            <p:nvPr/>
          </p:nvSpPr>
          <p:spPr>
            <a:xfrm>
              <a:off x="7977332" y="1844823"/>
              <a:ext cx="1873755" cy="1114667"/>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ko-KR" sz="2400" b="1" dirty="0" smtClean="0">
                  <a:solidFill>
                    <a:srgbClr val="990000"/>
                  </a:solidFill>
                  <a:effectLst>
                    <a:outerShdw blurRad="38100" dist="38100" dir="2700000" algn="tl">
                      <a:srgbClr val="000000">
                        <a:alpha val="43137"/>
                      </a:srgbClr>
                    </a:outerShdw>
                  </a:effectLst>
                  <a:latin typeface="Arial" pitchFamily="34" charset="0"/>
                  <a:cs typeface="Arial" pitchFamily="34" charset="0"/>
                </a:rPr>
                <a:t>5G</a:t>
              </a:r>
            </a:p>
          </p:txBody>
        </p:sp>
        <p:sp>
          <p:nvSpPr>
            <p:cNvPr id="45" name="오른쪽 화살표 44"/>
            <p:cNvSpPr/>
            <p:nvPr/>
          </p:nvSpPr>
          <p:spPr>
            <a:xfrm>
              <a:off x="694013" y="1610798"/>
              <a:ext cx="6156684" cy="1269141"/>
            </a:xfrm>
            <a:prstGeom prst="rightArrow">
              <a:avLst>
                <a:gd name="adj1" fmla="val 64071"/>
                <a:gd name="adj2" fmla="val 47717"/>
              </a:avLst>
            </a:prstGeom>
            <a:solidFill>
              <a:srgbClr val="FF9900"/>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ko-KR" sz="1200" b="1" dirty="0" smtClean="0">
                  <a:solidFill>
                    <a:schemeClr val="bg1"/>
                  </a:solidFill>
                  <a:latin typeface="Calibri" pitchFamily="34" charset="0"/>
                  <a:cs typeface="Arial" pitchFamily="34" charset="0"/>
                </a:rPr>
                <a:t> LTE Evolution</a:t>
              </a:r>
              <a:endParaRPr lang="ko-KR" altLang="en-US" sz="1200" b="1" i="1" dirty="0">
                <a:solidFill>
                  <a:schemeClr val="bg1"/>
                </a:solidFill>
                <a:latin typeface="Calibri" pitchFamily="34" charset="0"/>
                <a:cs typeface="Arial" pitchFamily="34" charset="0"/>
              </a:endParaRPr>
            </a:p>
          </p:txBody>
        </p:sp>
        <p:sp>
          <p:nvSpPr>
            <p:cNvPr id="46" name=" 3"/>
            <p:cNvSpPr/>
            <p:nvPr/>
          </p:nvSpPr>
          <p:spPr>
            <a:xfrm rot="431494">
              <a:off x="763985" y="1672229"/>
              <a:ext cx="6045758" cy="2480205"/>
            </a:xfrm>
            <a:prstGeom prst="swooshArrow">
              <a:avLst>
                <a:gd name="adj1" fmla="val 32055"/>
                <a:gd name="adj2" fmla="val 25000"/>
              </a:avLst>
            </a:prstGeom>
            <a:solidFill>
              <a:srgbClr val="92D050"/>
            </a:solidFill>
            <a:ln>
              <a:noFill/>
            </a:ln>
            <a:effectLst>
              <a:outerShdw blurRad="50800" dist="38100" dir="2700000" algn="tl" rotWithShape="0">
                <a:prstClr val="black">
                  <a:alpha val="40000"/>
                </a:prstClr>
              </a:outerShdw>
            </a:effectLst>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47" name="TextBox 46"/>
            <p:cNvSpPr txBox="1"/>
            <p:nvPr/>
          </p:nvSpPr>
          <p:spPr>
            <a:xfrm>
              <a:off x="3799933" y="2464429"/>
              <a:ext cx="2490079" cy="668800"/>
            </a:xfrm>
            <a:prstGeom prst="rect">
              <a:avLst/>
            </a:prstGeom>
            <a:noFill/>
          </p:spPr>
          <p:txBody>
            <a:bodyPr wrap="square" rtlCol="0" anchor="t" anchorCtr="0">
              <a:spAutoFit/>
            </a:bodyPr>
            <a:lstStyle/>
            <a:p>
              <a:r>
                <a:rPr lang="en-US" altLang="ko-KR" sz="1200" b="1" dirty="0" smtClean="0">
                  <a:solidFill>
                    <a:schemeClr val="bg1"/>
                  </a:solidFill>
                  <a:latin typeface="Calibri" pitchFamily="34" charset="0"/>
                  <a:cs typeface="Arial" pitchFamily="34" charset="0"/>
                </a:rPr>
                <a:t>New RAT</a:t>
              </a:r>
              <a:endParaRPr lang="ko-KR" altLang="en-US" sz="1200" b="1" i="1" dirty="0">
                <a:solidFill>
                  <a:schemeClr val="bg1"/>
                </a:solidFill>
                <a:latin typeface="Calibri" pitchFamily="34" charset="0"/>
                <a:cs typeface="Arial" pitchFamily="34" charset="0"/>
              </a:endParaRPr>
            </a:p>
          </p:txBody>
        </p:sp>
        <p:pic>
          <p:nvPicPr>
            <p:cNvPr id="49" name="Picture 5" descr="C:\Users\user\AppData\Local\Microsoft\Windows\Temporary Internet Files\Content.IE5\PWLB3U31\reload-97640_640[1].png"/>
            <p:cNvPicPr>
              <a:picLocks noChangeAspect="1" noChangeArrowheads="1"/>
            </p:cNvPicPr>
            <p:nvPr/>
          </p:nvPicPr>
          <p:blipFill>
            <a:blip r:embed="rId7" cstate="print">
              <a:grayscl/>
            </a:blip>
            <a:srcRect/>
            <a:stretch>
              <a:fillRect/>
            </a:stretch>
          </p:blipFill>
          <p:spPr bwMode="auto">
            <a:xfrm>
              <a:off x="6897216" y="1844824"/>
              <a:ext cx="1324491" cy="1272753"/>
            </a:xfrm>
            <a:prstGeom prst="rect">
              <a:avLst/>
            </a:prstGeom>
            <a:noFill/>
          </p:spPr>
        </p:pic>
      </p:grpSp>
      <p:sp>
        <p:nvSpPr>
          <p:cNvPr id="51" name="TextBox 50"/>
          <p:cNvSpPr txBox="1"/>
          <p:nvPr/>
        </p:nvSpPr>
        <p:spPr>
          <a:xfrm>
            <a:off x="2259466" y="5733256"/>
            <a:ext cx="1659352" cy="430887"/>
          </a:xfrm>
          <a:prstGeom prst="rect">
            <a:avLst/>
          </a:prstGeom>
          <a:noFill/>
        </p:spPr>
        <p:txBody>
          <a:bodyPr wrap="square" lIns="36000" rIns="36000" rtlCol="0" anchor="t" anchorCtr="0">
            <a:spAutoFit/>
          </a:bodyPr>
          <a:ls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a:lstStyle>
          <a:p>
            <a:r>
              <a:rPr lang="en-US" altLang="ko-KR" sz="1100" b="0" dirty="0" smtClean="0">
                <a:solidFill>
                  <a:srgbClr val="FF0000"/>
                </a:solidFill>
                <a:latin typeface="Arial Narrow" panose="020B0606020202030204" pitchFamily="34" charset="0"/>
                <a:ea typeface="LG스마트체 Regular" panose="020B0600000101010101" pitchFamily="50" charset="-127"/>
                <a:cs typeface="Arial" panose="020B0604020202020204" pitchFamily="34" charset="0"/>
              </a:rPr>
              <a:t>RAN can prepare eV2X work for Rel-15 and beyond.</a:t>
            </a:r>
          </a:p>
        </p:txBody>
      </p:sp>
    </p:spTree>
    <p:extLst>
      <p:ext uri="{BB962C8B-B14F-4D97-AF65-F5344CB8AC3E}">
        <p14:creationId xmlns:p14="http://schemas.microsoft.com/office/powerpoint/2010/main" val="4171201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SA1 use case group: Platooning</a:t>
            </a:r>
            <a:endParaRPr lang="ko-KR" altLang="en-US" dirty="0"/>
          </a:p>
        </p:txBody>
      </p:sp>
      <p:sp>
        <p:nvSpPr>
          <p:cNvPr id="3" name="내용 개체 틀 2"/>
          <p:cNvSpPr>
            <a:spLocks noGrp="1"/>
          </p:cNvSpPr>
          <p:nvPr>
            <p:ph idx="1"/>
          </p:nvPr>
        </p:nvSpPr>
        <p:spPr/>
        <p:txBody>
          <a:bodyPr/>
          <a:lstStyle/>
          <a:p>
            <a:r>
              <a:rPr lang="en-US" altLang="ko-KR" dirty="0" smtClean="0"/>
              <a:t>KPI*</a:t>
            </a:r>
          </a:p>
          <a:p>
            <a:pPr lvl="1"/>
            <a:r>
              <a:rPr lang="en-US" altLang="ko-KR" dirty="0" smtClean="0"/>
              <a:t>Latency: mostly 10 ~ 25 </a:t>
            </a:r>
            <a:r>
              <a:rPr lang="en-US" altLang="ko-KR" dirty="0" err="1" smtClean="0"/>
              <a:t>ms</a:t>
            </a:r>
            <a:endParaRPr lang="en-US" altLang="ko-KR" dirty="0" smtClean="0"/>
          </a:p>
          <a:p>
            <a:pPr lvl="1"/>
            <a:r>
              <a:rPr lang="en-US" altLang="ko-KR" dirty="0" smtClean="0"/>
              <a:t>Reliability: 90 ~ 99.99%</a:t>
            </a:r>
          </a:p>
          <a:p>
            <a:pPr lvl="1"/>
            <a:r>
              <a:rPr lang="en-US" altLang="ko-KR" dirty="0" smtClean="0"/>
              <a:t>Data rate: 12 kbps ~ [65] Mbps</a:t>
            </a:r>
          </a:p>
          <a:p>
            <a:pPr lvl="1"/>
            <a:r>
              <a:rPr lang="en-US" altLang="ko-KR" dirty="0" smtClean="0"/>
              <a:t>Range: [5] ~ [10] sec * max relative speed</a:t>
            </a:r>
          </a:p>
          <a:p>
            <a:pPr lvl="2"/>
            <a:r>
              <a:rPr lang="en-US" altLang="ko-KR" dirty="0" smtClean="0"/>
              <a:t>Low relative speed is expected between vehicles joining the same platoon, which means relatively short communication range.</a:t>
            </a:r>
          </a:p>
          <a:p>
            <a:endParaRPr lang="en-US" altLang="ko-KR" dirty="0" smtClean="0"/>
          </a:p>
          <a:p>
            <a:r>
              <a:rPr lang="en-US" altLang="ko-KR" dirty="0"/>
              <a:t>Examples of necessary </a:t>
            </a:r>
            <a:r>
              <a:rPr lang="en-US" altLang="ko-KR" dirty="0" smtClean="0"/>
              <a:t>functionalities</a:t>
            </a:r>
          </a:p>
          <a:p>
            <a:pPr lvl="1"/>
            <a:r>
              <a:rPr lang="en-US" altLang="ko-KR" dirty="0" smtClean="0"/>
              <a:t>Group management</a:t>
            </a:r>
          </a:p>
          <a:p>
            <a:pPr lvl="1"/>
            <a:r>
              <a:rPr lang="en-US" altLang="ko-KR" dirty="0" smtClean="0"/>
              <a:t>High reliability </a:t>
            </a:r>
            <a:r>
              <a:rPr lang="en-US" altLang="ko-KR" dirty="0" err="1" smtClean="0"/>
              <a:t>sidelink</a:t>
            </a:r>
            <a:endParaRPr lang="en-US" altLang="ko-KR" dirty="0" smtClean="0"/>
          </a:p>
          <a:p>
            <a:pPr lvl="2"/>
            <a:r>
              <a:rPr lang="en-US" altLang="ko-KR" dirty="0" smtClean="0"/>
              <a:t>E.g., by HARQ feedback,</a:t>
            </a:r>
            <a:br>
              <a:rPr lang="en-US" altLang="ko-KR" dirty="0" smtClean="0"/>
            </a:br>
            <a:r>
              <a:rPr lang="en-US" altLang="ko-KR" dirty="0" smtClean="0"/>
              <a:t>TX diversity, enhanced</a:t>
            </a:r>
            <a:br>
              <a:rPr lang="en-US" altLang="ko-KR" dirty="0" smtClean="0"/>
            </a:br>
            <a:r>
              <a:rPr lang="en-US" altLang="ko-KR" dirty="0" smtClean="0"/>
              <a:t>resource allocation, …</a:t>
            </a:r>
            <a:br>
              <a:rPr lang="en-US" altLang="ko-KR" dirty="0" smtClean="0"/>
            </a:br>
            <a:endParaRPr lang="en-US" altLang="ko-KR" dirty="0" smtClean="0"/>
          </a:p>
          <a:p>
            <a:endParaRPr lang="en-US" altLang="ko-KR" dirty="0" smtClean="0"/>
          </a:p>
          <a:p>
            <a:endParaRPr lang="en-US" altLang="ko-KR" dirty="0"/>
          </a:p>
        </p:txBody>
      </p:sp>
      <p:sp>
        <p:nvSpPr>
          <p:cNvPr id="4" name="슬라이드 번호 개체 틀 3"/>
          <p:cNvSpPr>
            <a:spLocks noGrp="1"/>
          </p:cNvSpPr>
          <p:nvPr>
            <p:ph type="sldNum" sz="quarter" idx="12"/>
          </p:nvPr>
        </p:nvSpPr>
        <p:spPr>
          <a:xfrm>
            <a:off x="3793728" y="6500834"/>
            <a:ext cx="2311400" cy="238082"/>
          </a:xfrm>
          <a:prstGeom prst="rect">
            <a:avLst/>
          </a:prstGeom>
        </p:spPr>
        <p:txBody>
          <a:bodyPr/>
          <a:lstStyle/>
          <a:p>
            <a:fld id="{5E78C55F-1C30-42ED-8A20-F42AE446A9F1}" type="slidenum">
              <a:rPr lang="en-US" altLang="ko-KR" smtClean="0"/>
              <a:pPr/>
              <a:t>4</a:t>
            </a:fld>
            <a:endParaRPr lang="en-US" altLang="ko-KR" dirty="0"/>
          </a:p>
        </p:txBody>
      </p:sp>
      <p:pic>
        <p:nvPicPr>
          <p:cNvPr id="5" name="Picture 2"/>
          <p:cNvPicPr>
            <a:picLocks noChangeAspect="1" noChangeArrowheads="1"/>
          </p:cNvPicPr>
          <p:nvPr/>
        </p:nvPicPr>
        <p:blipFill>
          <a:blip r:embed="rId2" cstate="print"/>
          <a:srcRect/>
          <a:stretch>
            <a:fillRect/>
          </a:stretch>
        </p:blipFill>
        <p:spPr bwMode="auto">
          <a:xfrm>
            <a:off x="4592960" y="3573016"/>
            <a:ext cx="4792555" cy="2082900"/>
          </a:xfrm>
          <a:prstGeom prst="rect">
            <a:avLst/>
          </a:prstGeom>
          <a:noFill/>
          <a:ln w="9525">
            <a:noFill/>
            <a:miter lim="800000"/>
            <a:headEnd/>
            <a:tailEnd/>
          </a:ln>
        </p:spPr>
      </p:pic>
      <p:sp>
        <p:nvSpPr>
          <p:cNvPr id="7" name="TextBox 6"/>
          <p:cNvSpPr txBox="1"/>
          <p:nvPr/>
        </p:nvSpPr>
        <p:spPr>
          <a:xfrm>
            <a:off x="7185248" y="5517232"/>
            <a:ext cx="2304256" cy="261610"/>
          </a:xfrm>
          <a:prstGeom prst="rect">
            <a:avLst/>
          </a:prstGeom>
          <a:noFill/>
        </p:spPr>
        <p:txBody>
          <a:bodyPr wrap="square" rtlCol="0">
            <a:spAutoFit/>
          </a:bodyPr>
          <a:lstStyle/>
          <a:p>
            <a:r>
              <a:rPr lang="en-US" altLang="ko-KR" sz="1100" dirty="0" smtClean="0">
                <a:latin typeface="+mj-lt"/>
              </a:rPr>
              <a:t>From http://www.sarte-project.eu</a:t>
            </a:r>
            <a:endParaRPr lang="ko-KR" altLang="en-US" sz="1100" dirty="0">
              <a:latin typeface="+mj-lt"/>
            </a:endParaRPr>
          </a:p>
        </p:txBody>
      </p:sp>
      <p:sp>
        <p:nvSpPr>
          <p:cNvPr id="8" name="TextBox 7"/>
          <p:cNvSpPr txBox="1"/>
          <p:nvPr/>
        </p:nvSpPr>
        <p:spPr>
          <a:xfrm>
            <a:off x="56456" y="6021288"/>
            <a:ext cx="9849544" cy="430887"/>
          </a:xfrm>
          <a:prstGeom prst="rect">
            <a:avLst/>
          </a:prstGeom>
          <a:noFill/>
        </p:spPr>
        <p:txBody>
          <a:bodyPr wrap="square" rtlCol="0">
            <a:spAutoFit/>
          </a:bodyPr>
          <a:lstStyle/>
          <a:p>
            <a:r>
              <a:rPr lang="en-US" altLang="ko-KR" sz="1100" dirty="0" smtClean="0">
                <a:latin typeface="+mj-lt"/>
              </a:rPr>
              <a:t>* It should be noted that the set of KPI values required for each use case is not always the combination of the most challenging ones. The exact set is determined depending on the application characteristics (e.g., whether data compression is used or not), the autonomous driving level, etc.</a:t>
            </a:r>
            <a:endParaRPr lang="ko-KR" altLang="en-US" sz="1100" dirty="0">
              <a:latin typeface="+mj-lt"/>
            </a:endParaRPr>
          </a:p>
        </p:txBody>
      </p:sp>
    </p:spTree>
    <p:extLst>
      <p:ext uri="{BB962C8B-B14F-4D97-AF65-F5344CB8AC3E}">
        <p14:creationId xmlns:p14="http://schemas.microsoft.com/office/powerpoint/2010/main" val="384402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AppData\Local\Microsoft\Windows\Temporary Internet Files\Content.IE5\3UAVIDY9\G23CX[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82514" y="5555770"/>
            <a:ext cx="520850" cy="24740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6319" y="4064392"/>
            <a:ext cx="427128" cy="790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제목 1"/>
          <p:cNvSpPr>
            <a:spLocks noGrp="1"/>
          </p:cNvSpPr>
          <p:nvPr>
            <p:ph type="title"/>
          </p:nvPr>
        </p:nvSpPr>
        <p:spPr/>
        <p:txBody>
          <a:bodyPr/>
          <a:lstStyle/>
          <a:p>
            <a:r>
              <a:rPr lang="en-US" altLang="ko-KR" dirty="0" smtClean="0"/>
              <a:t>SA1 use case group: Advanced driving</a:t>
            </a:r>
            <a:endParaRPr lang="ko-KR" altLang="en-US" dirty="0"/>
          </a:p>
        </p:txBody>
      </p:sp>
      <p:sp>
        <p:nvSpPr>
          <p:cNvPr id="3" name="내용 개체 틀 2"/>
          <p:cNvSpPr>
            <a:spLocks noGrp="1"/>
          </p:cNvSpPr>
          <p:nvPr>
            <p:ph idx="1"/>
          </p:nvPr>
        </p:nvSpPr>
        <p:spPr/>
        <p:txBody>
          <a:bodyPr/>
          <a:lstStyle/>
          <a:p>
            <a:r>
              <a:rPr lang="en-US" altLang="ko-KR" dirty="0" smtClean="0"/>
              <a:t>KPI</a:t>
            </a:r>
            <a:endParaRPr lang="en-US" altLang="ko-KR" dirty="0"/>
          </a:p>
          <a:p>
            <a:pPr lvl="1"/>
            <a:r>
              <a:rPr lang="en-US" altLang="ko-KR" dirty="0"/>
              <a:t>Latency: </a:t>
            </a:r>
            <a:r>
              <a:rPr lang="en-US" altLang="ko-KR" dirty="0" smtClean="0"/>
              <a:t>[3] ~ [100] </a:t>
            </a:r>
            <a:r>
              <a:rPr lang="en-US" altLang="ko-KR" dirty="0" err="1"/>
              <a:t>ms</a:t>
            </a:r>
            <a:endParaRPr lang="en-US" altLang="ko-KR" dirty="0"/>
          </a:p>
          <a:p>
            <a:pPr lvl="1"/>
            <a:r>
              <a:rPr lang="en-US" altLang="ko-KR" dirty="0"/>
              <a:t>Reliability: </a:t>
            </a:r>
            <a:r>
              <a:rPr lang="en-US" altLang="ko-KR" dirty="0" smtClean="0"/>
              <a:t>[99.99] ~ [99.999]%</a:t>
            </a:r>
            <a:endParaRPr lang="en-US" altLang="ko-KR" dirty="0"/>
          </a:p>
          <a:p>
            <a:pPr lvl="1"/>
            <a:r>
              <a:rPr lang="en-US" altLang="ko-KR" dirty="0"/>
              <a:t>Data rate: </a:t>
            </a:r>
            <a:r>
              <a:rPr lang="en-US" altLang="ko-KR" dirty="0" smtClean="0"/>
              <a:t>65 kbps </a:t>
            </a:r>
            <a:r>
              <a:rPr lang="en-US" altLang="ko-KR" dirty="0"/>
              <a:t>~ </a:t>
            </a:r>
            <a:r>
              <a:rPr lang="en-US" altLang="ko-KR" dirty="0" smtClean="0"/>
              <a:t>[50] Mbps (including </a:t>
            </a:r>
            <a:r>
              <a:rPr lang="en-GB" altLang="ko-KR" dirty="0" smtClean="0"/>
              <a:t>DL</a:t>
            </a:r>
            <a:r>
              <a:rPr lang="en-GB" altLang="ko-KR" dirty="0"/>
              <a:t>: [0.5] UL: [50</a:t>
            </a:r>
            <a:r>
              <a:rPr lang="en-GB" altLang="ko-KR" dirty="0" smtClean="0"/>
              <a:t>] Mbps)</a:t>
            </a:r>
            <a:endParaRPr lang="en-US" altLang="ko-KR" dirty="0"/>
          </a:p>
          <a:p>
            <a:pPr lvl="1"/>
            <a:r>
              <a:rPr lang="en-US" altLang="ko-KR" dirty="0"/>
              <a:t>Range: [5] ~ [10] sec * max relative speed</a:t>
            </a:r>
          </a:p>
          <a:p>
            <a:endParaRPr lang="en-US" altLang="ko-KR" dirty="0"/>
          </a:p>
          <a:p>
            <a:r>
              <a:rPr lang="en-US" altLang="ko-KR" dirty="0"/>
              <a:t>Examples of necessary functionalities </a:t>
            </a:r>
            <a:endParaRPr lang="en-US" altLang="ko-KR" dirty="0" smtClean="0"/>
          </a:p>
          <a:p>
            <a:pPr lvl="1"/>
            <a:r>
              <a:rPr lang="en-US" altLang="ko-KR" dirty="0" smtClean="0"/>
              <a:t>Low latency and high reliability in </a:t>
            </a:r>
            <a:r>
              <a:rPr lang="en-US" altLang="ko-KR" dirty="0" err="1" smtClean="0"/>
              <a:t>sidelink</a:t>
            </a:r>
            <a:r>
              <a:rPr lang="en-US" altLang="ko-KR" dirty="0" smtClean="0"/>
              <a:t> and uplink/downlink</a:t>
            </a:r>
          </a:p>
          <a:p>
            <a:pPr lvl="2"/>
            <a:r>
              <a:rPr lang="en-US" altLang="ko-KR" dirty="0" smtClean="0"/>
              <a:t>E.g., short TTI, connectionless TX/RX, MBMS, …</a:t>
            </a:r>
          </a:p>
          <a:p>
            <a:endParaRPr lang="en-US" altLang="ko-KR" dirty="0" smtClean="0"/>
          </a:p>
          <a:p>
            <a:pPr lvl="1"/>
            <a:endParaRPr lang="ko-KR" altLang="en-US" dirty="0"/>
          </a:p>
        </p:txBody>
      </p:sp>
      <p:sp>
        <p:nvSpPr>
          <p:cNvPr id="4" name="슬라이드 번호 개체 틀 3"/>
          <p:cNvSpPr>
            <a:spLocks noGrp="1"/>
          </p:cNvSpPr>
          <p:nvPr>
            <p:ph type="sldNum" sz="quarter" idx="12"/>
          </p:nvPr>
        </p:nvSpPr>
        <p:spPr>
          <a:xfrm>
            <a:off x="3793728" y="6500834"/>
            <a:ext cx="2311400" cy="238082"/>
          </a:xfrm>
          <a:prstGeom prst="rect">
            <a:avLst/>
          </a:prstGeom>
        </p:spPr>
        <p:txBody>
          <a:bodyPr/>
          <a:lstStyle/>
          <a:p>
            <a:fld id="{5E78C55F-1C30-42ED-8A20-F42AE446A9F1}" type="slidenum">
              <a:rPr lang="en-US" altLang="ko-KR" smtClean="0"/>
              <a:pPr/>
              <a:t>5</a:t>
            </a:fld>
            <a:endParaRPr lang="en-US" altLang="ko-KR" dirty="0"/>
          </a:p>
        </p:txBody>
      </p:sp>
      <p:pic>
        <p:nvPicPr>
          <p:cNvPr id="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873326" y="5166772"/>
            <a:ext cx="432501" cy="74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직사각형 8"/>
          <p:cNvSpPr/>
          <p:nvPr/>
        </p:nvSpPr>
        <p:spPr>
          <a:xfrm>
            <a:off x="5159958" y="5210790"/>
            <a:ext cx="4659630" cy="1144249"/>
          </a:xfrm>
          <a:prstGeom prst="rect">
            <a:avLst/>
          </a:prstGeom>
          <a:solidFill>
            <a:schemeClr val="bg2">
              <a:lumMod val="50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직사각형 10"/>
          <p:cNvSpPr/>
          <p:nvPr/>
        </p:nvSpPr>
        <p:spPr>
          <a:xfrm>
            <a:off x="5369763" y="577897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직사각형 11"/>
          <p:cNvSpPr/>
          <p:nvPr/>
        </p:nvSpPr>
        <p:spPr>
          <a:xfrm>
            <a:off x="5873819" y="577897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6377875" y="577897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직사각형 16"/>
          <p:cNvSpPr/>
          <p:nvPr/>
        </p:nvSpPr>
        <p:spPr>
          <a:xfrm>
            <a:off x="5314026" y="5237287"/>
            <a:ext cx="1553233"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직사각형 18"/>
          <p:cNvSpPr/>
          <p:nvPr/>
        </p:nvSpPr>
        <p:spPr>
          <a:xfrm>
            <a:off x="5314027" y="6309320"/>
            <a:ext cx="4433554"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직사각형 21"/>
          <p:cNvSpPr/>
          <p:nvPr/>
        </p:nvSpPr>
        <p:spPr>
          <a:xfrm>
            <a:off x="8363156" y="5778974"/>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직사각형 22"/>
          <p:cNvSpPr/>
          <p:nvPr/>
        </p:nvSpPr>
        <p:spPr>
          <a:xfrm>
            <a:off x="8867212" y="5778974"/>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직사각형 23"/>
          <p:cNvSpPr/>
          <p:nvPr/>
        </p:nvSpPr>
        <p:spPr>
          <a:xfrm>
            <a:off x="9371268" y="5778974"/>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직사각형 24"/>
          <p:cNvSpPr/>
          <p:nvPr/>
        </p:nvSpPr>
        <p:spPr>
          <a:xfrm>
            <a:off x="8127843" y="5237286"/>
            <a:ext cx="1619737"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직사각형 26"/>
          <p:cNvSpPr/>
          <p:nvPr/>
        </p:nvSpPr>
        <p:spPr>
          <a:xfrm>
            <a:off x="6867260" y="4068324"/>
            <a:ext cx="1260583" cy="1144249"/>
          </a:xfrm>
          <a:prstGeom prst="rect">
            <a:avLst/>
          </a:prstGeom>
          <a:solidFill>
            <a:schemeClr val="bg2">
              <a:lumMod val="50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직사각형 27"/>
          <p:cNvSpPr/>
          <p:nvPr/>
        </p:nvSpPr>
        <p:spPr>
          <a:xfrm>
            <a:off x="6867260" y="4068324"/>
            <a:ext cx="45719" cy="12146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직사각형 28"/>
          <p:cNvSpPr/>
          <p:nvPr/>
        </p:nvSpPr>
        <p:spPr>
          <a:xfrm>
            <a:off x="8082124" y="4068324"/>
            <a:ext cx="45719" cy="12146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직사각형 29"/>
          <p:cNvSpPr/>
          <p:nvPr/>
        </p:nvSpPr>
        <p:spPr>
          <a:xfrm>
            <a:off x="7469613" y="4140332"/>
            <a:ext cx="45719" cy="1579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직사각형 30"/>
          <p:cNvSpPr/>
          <p:nvPr/>
        </p:nvSpPr>
        <p:spPr>
          <a:xfrm>
            <a:off x="7470088" y="4550155"/>
            <a:ext cx="45719" cy="1579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직사각형 31"/>
          <p:cNvSpPr/>
          <p:nvPr/>
        </p:nvSpPr>
        <p:spPr>
          <a:xfrm>
            <a:off x="7471899" y="5004428"/>
            <a:ext cx="45719" cy="1579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자유형 5"/>
          <p:cNvSpPr/>
          <p:nvPr/>
        </p:nvSpPr>
        <p:spPr>
          <a:xfrm>
            <a:off x="7153659" y="4897237"/>
            <a:ext cx="1516897" cy="1234440"/>
          </a:xfrm>
          <a:custGeom>
            <a:avLst/>
            <a:gdLst>
              <a:gd name="connsiteX0" fmla="*/ 15757 w 1516897"/>
              <a:gd name="connsiteY0" fmla="*/ 0 h 1234440"/>
              <a:gd name="connsiteX1" fmla="*/ 8137 w 1516897"/>
              <a:gd name="connsiteY1" fmla="*/ 152400 h 1234440"/>
              <a:gd name="connsiteX2" fmla="*/ 517 w 1516897"/>
              <a:gd name="connsiteY2" fmla="*/ 236220 h 1234440"/>
              <a:gd name="connsiteX3" fmla="*/ 15757 w 1516897"/>
              <a:gd name="connsiteY3" fmla="*/ 487680 h 1234440"/>
              <a:gd name="connsiteX4" fmla="*/ 30997 w 1516897"/>
              <a:gd name="connsiteY4" fmla="*/ 571500 h 1234440"/>
              <a:gd name="connsiteX5" fmla="*/ 61477 w 1516897"/>
              <a:gd name="connsiteY5" fmla="*/ 640080 h 1234440"/>
              <a:gd name="connsiteX6" fmla="*/ 69097 w 1516897"/>
              <a:gd name="connsiteY6" fmla="*/ 662940 h 1234440"/>
              <a:gd name="connsiteX7" fmla="*/ 107197 w 1516897"/>
              <a:gd name="connsiteY7" fmla="*/ 716280 h 1234440"/>
              <a:gd name="connsiteX8" fmla="*/ 114817 w 1516897"/>
              <a:gd name="connsiteY8" fmla="*/ 739140 h 1234440"/>
              <a:gd name="connsiteX9" fmla="*/ 137677 w 1516897"/>
              <a:gd name="connsiteY9" fmla="*/ 762000 h 1234440"/>
              <a:gd name="connsiteX10" fmla="*/ 175777 w 1516897"/>
              <a:gd name="connsiteY10" fmla="*/ 815340 h 1234440"/>
              <a:gd name="connsiteX11" fmla="*/ 251977 w 1516897"/>
              <a:gd name="connsiteY11" fmla="*/ 891540 h 1234440"/>
              <a:gd name="connsiteX12" fmla="*/ 274837 w 1516897"/>
              <a:gd name="connsiteY12" fmla="*/ 914400 h 1234440"/>
              <a:gd name="connsiteX13" fmla="*/ 297697 w 1516897"/>
              <a:gd name="connsiteY13" fmla="*/ 929640 h 1234440"/>
              <a:gd name="connsiteX14" fmla="*/ 343417 w 1516897"/>
              <a:gd name="connsiteY14" fmla="*/ 975360 h 1234440"/>
              <a:gd name="connsiteX15" fmla="*/ 373897 w 1516897"/>
              <a:gd name="connsiteY15" fmla="*/ 990600 h 1234440"/>
              <a:gd name="connsiteX16" fmla="*/ 396757 w 1516897"/>
              <a:gd name="connsiteY16" fmla="*/ 1013460 h 1234440"/>
              <a:gd name="connsiteX17" fmla="*/ 419617 w 1516897"/>
              <a:gd name="connsiteY17" fmla="*/ 1021080 h 1234440"/>
              <a:gd name="connsiteX18" fmla="*/ 442477 w 1516897"/>
              <a:gd name="connsiteY18" fmla="*/ 1036320 h 1234440"/>
              <a:gd name="connsiteX19" fmla="*/ 465337 w 1516897"/>
              <a:gd name="connsiteY19" fmla="*/ 1043940 h 1234440"/>
              <a:gd name="connsiteX20" fmla="*/ 495817 w 1516897"/>
              <a:gd name="connsiteY20" fmla="*/ 1059180 h 1234440"/>
              <a:gd name="connsiteX21" fmla="*/ 579637 w 1516897"/>
              <a:gd name="connsiteY21" fmla="*/ 1082040 h 1234440"/>
              <a:gd name="connsiteX22" fmla="*/ 648217 w 1516897"/>
              <a:gd name="connsiteY22" fmla="*/ 1104900 h 1234440"/>
              <a:gd name="connsiteX23" fmla="*/ 671077 w 1516897"/>
              <a:gd name="connsiteY23" fmla="*/ 1112520 h 1234440"/>
              <a:gd name="connsiteX24" fmla="*/ 709177 w 1516897"/>
              <a:gd name="connsiteY24" fmla="*/ 1120140 h 1234440"/>
              <a:gd name="connsiteX25" fmla="*/ 777757 w 1516897"/>
              <a:gd name="connsiteY25" fmla="*/ 1143000 h 1234440"/>
              <a:gd name="connsiteX26" fmla="*/ 823477 w 1516897"/>
              <a:gd name="connsiteY26" fmla="*/ 1158240 h 1234440"/>
              <a:gd name="connsiteX27" fmla="*/ 846337 w 1516897"/>
              <a:gd name="connsiteY27" fmla="*/ 1165860 h 1234440"/>
              <a:gd name="connsiteX28" fmla="*/ 930157 w 1516897"/>
              <a:gd name="connsiteY28" fmla="*/ 1181100 h 1234440"/>
              <a:gd name="connsiteX29" fmla="*/ 1067317 w 1516897"/>
              <a:gd name="connsiteY29" fmla="*/ 1211580 h 1234440"/>
              <a:gd name="connsiteX30" fmla="*/ 1387357 w 1516897"/>
              <a:gd name="connsiteY30" fmla="*/ 1234440 h 1234440"/>
              <a:gd name="connsiteX31" fmla="*/ 1516897 w 1516897"/>
              <a:gd name="connsiteY31" fmla="*/ 1226820 h 123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16897" h="1234440">
                <a:moveTo>
                  <a:pt x="15757" y="0"/>
                </a:moveTo>
                <a:cubicBezTo>
                  <a:pt x="13217" y="50800"/>
                  <a:pt x="11412" y="101642"/>
                  <a:pt x="8137" y="152400"/>
                </a:cubicBezTo>
                <a:cubicBezTo>
                  <a:pt x="6331" y="180397"/>
                  <a:pt x="517" y="208165"/>
                  <a:pt x="517" y="236220"/>
                </a:cubicBezTo>
                <a:cubicBezTo>
                  <a:pt x="517" y="532588"/>
                  <a:pt x="-4349" y="367045"/>
                  <a:pt x="15757" y="487680"/>
                </a:cubicBezTo>
                <a:cubicBezTo>
                  <a:pt x="23136" y="531956"/>
                  <a:pt x="20025" y="534926"/>
                  <a:pt x="30997" y="571500"/>
                </a:cubicBezTo>
                <a:cubicBezTo>
                  <a:pt x="60485" y="669794"/>
                  <a:pt x="30854" y="578835"/>
                  <a:pt x="61477" y="640080"/>
                </a:cubicBezTo>
                <a:cubicBezTo>
                  <a:pt x="65069" y="647264"/>
                  <a:pt x="65112" y="655966"/>
                  <a:pt x="69097" y="662940"/>
                </a:cubicBezTo>
                <a:cubicBezTo>
                  <a:pt x="82903" y="687101"/>
                  <a:pt x="95403" y="692693"/>
                  <a:pt x="107197" y="716280"/>
                </a:cubicBezTo>
                <a:cubicBezTo>
                  <a:pt x="110789" y="723464"/>
                  <a:pt x="110362" y="732457"/>
                  <a:pt x="114817" y="739140"/>
                </a:cubicBezTo>
                <a:cubicBezTo>
                  <a:pt x="120795" y="748106"/>
                  <a:pt x="130778" y="753721"/>
                  <a:pt x="137677" y="762000"/>
                </a:cubicBezTo>
                <a:cubicBezTo>
                  <a:pt x="184055" y="817654"/>
                  <a:pt x="114011" y="746711"/>
                  <a:pt x="175777" y="815340"/>
                </a:cubicBezTo>
                <a:lnTo>
                  <a:pt x="251977" y="891540"/>
                </a:lnTo>
                <a:cubicBezTo>
                  <a:pt x="259597" y="899160"/>
                  <a:pt x="265871" y="908422"/>
                  <a:pt x="274837" y="914400"/>
                </a:cubicBezTo>
                <a:cubicBezTo>
                  <a:pt x="282457" y="919480"/>
                  <a:pt x="290852" y="923556"/>
                  <a:pt x="297697" y="929640"/>
                </a:cubicBezTo>
                <a:cubicBezTo>
                  <a:pt x="313806" y="943959"/>
                  <a:pt x="324140" y="965721"/>
                  <a:pt x="343417" y="975360"/>
                </a:cubicBezTo>
                <a:cubicBezTo>
                  <a:pt x="353577" y="980440"/>
                  <a:pt x="364654" y="983998"/>
                  <a:pt x="373897" y="990600"/>
                </a:cubicBezTo>
                <a:cubicBezTo>
                  <a:pt x="382666" y="996864"/>
                  <a:pt x="387791" y="1007482"/>
                  <a:pt x="396757" y="1013460"/>
                </a:cubicBezTo>
                <a:cubicBezTo>
                  <a:pt x="403440" y="1017915"/>
                  <a:pt x="412433" y="1017488"/>
                  <a:pt x="419617" y="1021080"/>
                </a:cubicBezTo>
                <a:cubicBezTo>
                  <a:pt x="427808" y="1025176"/>
                  <a:pt x="434286" y="1032224"/>
                  <a:pt x="442477" y="1036320"/>
                </a:cubicBezTo>
                <a:cubicBezTo>
                  <a:pt x="449661" y="1039912"/>
                  <a:pt x="457954" y="1040776"/>
                  <a:pt x="465337" y="1043940"/>
                </a:cubicBezTo>
                <a:cubicBezTo>
                  <a:pt x="475778" y="1048415"/>
                  <a:pt x="485376" y="1054705"/>
                  <a:pt x="495817" y="1059180"/>
                </a:cubicBezTo>
                <a:cubicBezTo>
                  <a:pt x="518887" y="1069067"/>
                  <a:pt x="562154" y="1076212"/>
                  <a:pt x="579637" y="1082040"/>
                </a:cubicBezTo>
                <a:lnTo>
                  <a:pt x="648217" y="1104900"/>
                </a:lnTo>
                <a:cubicBezTo>
                  <a:pt x="655837" y="1107440"/>
                  <a:pt x="663201" y="1110945"/>
                  <a:pt x="671077" y="1112520"/>
                </a:cubicBezTo>
                <a:lnTo>
                  <a:pt x="709177" y="1120140"/>
                </a:lnTo>
                <a:cubicBezTo>
                  <a:pt x="751383" y="1148278"/>
                  <a:pt x="712053" y="1126574"/>
                  <a:pt x="777757" y="1143000"/>
                </a:cubicBezTo>
                <a:cubicBezTo>
                  <a:pt x="793342" y="1146896"/>
                  <a:pt x="808237" y="1153160"/>
                  <a:pt x="823477" y="1158240"/>
                </a:cubicBezTo>
                <a:cubicBezTo>
                  <a:pt x="831097" y="1160780"/>
                  <a:pt x="838545" y="1163912"/>
                  <a:pt x="846337" y="1165860"/>
                </a:cubicBezTo>
                <a:cubicBezTo>
                  <a:pt x="894241" y="1177836"/>
                  <a:pt x="866450" y="1171999"/>
                  <a:pt x="930157" y="1181100"/>
                </a:cubicBezTo>
                <a:cubicBezTo>
                  <a:pt x="990990" y="1211516"/>
                  <a:pt x="955007" y="1197541"/>
                  <a:pt x="1067317" y="1211580"/>
                </a:cubicBezTo>
                <a:cubicBezTo>
                  <a:pt x="1161658" y="1223373"/>
                  <a:pt x="1318692" y="1230148"/>
                  <a:pt x="1387357" y="1234440"/>
                </a:cubicBezTo>
                <a:cubicBezTo>
                  <a:pt x="1511812" y="1226662"/>
                  <a:pt x="1468558" y="1226820"/>
                  <a:pt x="1516897" y="1226820"/>
                </a:cubicBezTo>
              </a:path>
            </a:pathLst>
          </a:custGeom>
          <a:noFill/>
          <a:ln>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7" name="직선 화살표 연결선 36"/>
          <p:cNvCxnSpPr/>
          <p:nvPr/>
        </p:nvCxnSpPr>
        <p:spPr>
          <a:xfrm flipH="1">
            <a:off x="6219188" y="5539863"/>
            <a:ext cx="2376264" cy="0"/>
          </a:xfrm>
          <a:prstGeom prst="straightConnector1">
            <a:avLst/>
          </a:prstGeom>
          <a:noFill/>
          <a:ln>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5881439" y="5401273"/>
            <a:ext cx="345369" cy="276999"/>
          </a:xfrm>
          <a:prstGeom prst="rect">
            <a:avLst/>
          </a:prstGeom>
          <a:noFill/>
        </p:spPr>
        <p:txBody>
          <a:bodyPr wrap="square" rtlCol="0">
            <a:spAutoFit/>
          </a:bodyPr>
          <a:lstStyle/>
          <a:p>
            <a:r>
              <a:rPr lang="en-US" altLang="ko-KR" sz="1200" dirty="0" smtClean="0">
                <a:latin typeface="+mn-ea"/>
                <a:ea typeface="+mn-ea"/>
              </a:rPr>
              <a:t>(1)</a:t>
            </a:r>
            <a:endParaRPr lang="ko-KR" altLang="en-US" sz="1200" dirty="0">
              <a:latin typeface="+mn-ea"/>
              <a:ea typeface="+mn-ea"/>
            </a:endParaRPr>
          </a:p>
        </p:txBody>
      </p:sp>
      <p:sp>
        <p:nvSpPr>
          <p:cNvPr id="41" name="TextBox 40"/>
          <p:cNvSpPr txBox="1"/>
          <p:nvPr/>
        </p:nvSpPr>
        <p:spPr>
          <a:xfrm>
            <a:off x="8694527" y="5977937"/>
            <a:ext cx="345369" cy="276999"/>
          </a:xfrm>
          <a:prstGeom prst="rect">
            <a:avLst/>
          </a:prstGeom>
          <a:noFill/>
        </p:spPr>
        <p:txBody>
          <a:bodyPr wrap="square" rtlCol="0">
            <a:spAutoFit/>
          </a:bodyPr>
          <a:lstStyle/>
          <a:p>
            <a:r>
              <a:rPr lang="en-US" altLang="ko-KR" sz="1200" dirty="0" smtClean="0">
                <a:latin typeface="+mn-ea"/>
                <a:ea typeface="+mn-ea"/>
              </a:rPr>
              <a:t>(2)</a:t>
            </a:r>
            <a:endParaRPr lang="ko-KR" altLang="en-US" sz="1200" dirty="0">
              <a:latin typeface="+mn-ea"/>
              <a:ea typeface="+mn-ea"/>
            </a:endParaRPr>
          </a:p>
        </p:txBody>
      </p:sp>
      <p:sp>
        <p:nvSpPr>
          <p:cNvPr id="42" name="왼쪽/오른쪽 화살표 41"/>
          <p:cNvSpPr/>
          <p:nvPr/>
        </p:nvSpPr>
        <p:spPr>
          <a:xfrm rot="12824704">
            <a:off x="7343707" y="4883862"/>
            <a:ext cx="1453132" cy="216024"/>
          </a:xfrm>
          <a:prstGeom prst="leftRightArrow">
            <a:avLst/>
          </a:prstGeom>
          <a:solidFill>
            <a:srgbClr val="0070C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왼쪽/오른쪽 화살표 43"/>
          <p:cNvSpPr/>
          <p:nvPr/>
        </p:nvSpPr>
        <p:spPr>
          <a:xfrm rot="4192572">
            <a:off x="7075818" y="5060509"/>
            <a:ext cx="716275" cy="216024"/>
          </a:xfrm>
          <a:prstGeom prst="leftRightArrow">
            <a:avLst/>
          </a:prstGeom>
          <a:solidFill>
            <a:srgbClr val="0070C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5" name="왼쪽/오른쪽 화살표 44"/>
          <p:cNvSpPr/>
          <p:nvPr/>
        </p:nvSpPr>
        <p:spPr>
          <a:xfrm rot="21206801">
            <a:off x="7798345" y="5492309"/>
            <a:ext cx="876399" cy="216024"/>
          </a:xfrm>
          <a:prstGeom prst="leftRightArrow">
            <a:avLst/>
          </a:prstGeom>
          <a:solidFill>
            <a:srgbClr val="0070C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318149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ollective_Perception_of_Environ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1613" y="4005064"/>
            <a:ext cx="5256585" cy="226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제목 1"/>
          <p:cNvSpPr>
            <a:spLocks noGrp="1"/>
          </p:cNvSpPr>
          <p:nvPr>
            <p:ph type="title"/>
          </p:nvPr>
        </p:nvSpPr>
        <p:spPr/>
        <p:txBody>
          <a:bodyPr/>
          <a:lstStyle/>
          <a:p>
            <a:r>
              <a:rPr lang="en-US" altLang="ko-KR" dirty="0" smtClean="0"/>
              <a:t>SA1 use case group: Extended sensors</a:t>
            </a:r>
            <a:endParaRPr lang="ko-KR" altLang="en-US" dirty="0"/>
          </a:p>
        </p:txBody>
      </p:sp>
      <p:sp>
        <p:nvSpPr>
          <p:cNvPr id="4" name="슬라이드 번호 개체 틀 3"/>
          <p:cNvSpPr>
            <a:spLocks noGrp="1"/>
          </p:cNvSpPr>
          <p:nvPr>
            <p:ph type="sldNum" sz="quarter" idx="12"/>
          </p:nvPr>
        </p:nvSpPr>
        <p:spPr>
          <a:xfrm>
            <a:off x="3793728" y="6500834"/>
            <a:ext cx="2311400" cy="238082"/>
          </a:xfrm>
          <a:prstGeom prst="rect">
            <a:avLst/>
          </a:prstGeom>
        </p:spPr>
        <p:txBody>
          <a:bodyPr/>
          <a:lstStyle/>
          <a:p>
            <a:fld id="{5E78C55F-1C30-42ED-8A20-F42AE446A9F1}" type="slidenum">
              <a:rPr lang="en-US" altLang="ko-KR" smtClean="0"/>
              <a:pPr/>
              <a:t>6</a:t>
            </a:fld>
            <a:endParaRPr lang="en-US" altLang="ko-KR" dirty="0"/>
          </a:p>
        </p:txBody>
      </p:sp>
      <p:sp>
        <p:nvSpPr>
          <p:cNvPr id="6" name="내용 개체 틀 5"/>
          <p:cNvSpPr>
            <a:spLocks noGrp="1"/>
          </p:cNvSpPr>
          <p:nvPr>
            <p:ph idx="1"/>
          </p:nvPr>
        </p:nvSpPr>
        <p:spPr/>
        <p:txBody>
          <a:bodyPr/>
          <a:lstStyle/>
          <a:p>
            <a:r>
              <a:rPr lang="en-US" altLang="ko-KR" dirty="0" smtClean="0"/>
              <a:t>KPI</a:t>
            </a:r>
          </a:p>
          <a:p>
            <a:pPr lvl="1"/>
            <a:r>
              <a:rPr lang="en-US" altLang="ko-KR" dirty="0"/>
              <a:t>Latency: </a:t>
            </a:r>
            <a:r>
              <a:rPr lang="en-US" altLang="ko-KR" dirty="0" smtClean="0"/>
              <a:t>3 </a:t>
            </a:r>
            <a:r>
              <a:rPr lang="en-US" altLang="ko-KR" dirty="0"/>
              <a:t>~ </a:t>
            </a:r>
            <a:r>
              <a:rPr lang="en-US" altLang="ko-KR" dirty="0" smtClean="0"/>
              <a:t>100 </a:t>
            </a:r>
            <a:r>
              <a:rPr lang="en-US" altLang="ko-KR" dirty="0" err="1"/>
              <a:t>ms</a:t>
            </a:r>
            <a:endParaRPr lang="en-US" altLang="ko-KR" dirty="0"/>
          </a:p>
          <a:p>
            <a:pPr lvl="1"/>
            <a:r>
              <a:rPr lang="en-US" altLang="ko-KR" dirty="0"/>
              <a:t>Reliability: </a:t>
            </a:r>
            <a:r>
              <a:rPr lang="en-US" altLang="ko-KR" dirty="0" smtClean="0"/>
              <a:t>90 </a:t>
            </a:r>
            <a:r>
              <a:rPr lang="en-US" altLang="ko-KR" dirty="0"/>
              <a:t>~ </a:t>
            </a:r>
            <a:r>
              <a:rPr lang="en-US" altLang="ko-KR" dirty="0" smtClean="0"/>
              <a:t>99.999%</a:t>
            </a:r>
            <a:endParaRPr lang="en-US" altLang="ko-KR" dirty="0"/>
          </a:p>
          <a:p>
            <a:pPr lvl="1"/>
            <a:r>
              <a:rPr lang="en-US" altLang="ko-KR" dirty="0"/>
              <a:t>Data rate: </a:t>
            </a:r>
            <a:r>
              <a:rPr lang="en-US" altLang="ko-KR" dirty="0" smtClean="0"/>
              <a:t>25 </a:t>
            </a:r>
            <a:r>
              <a:rPr lang="en-US" altLang="ko-KR" dirty="0"/>
              <a:t>~ </a:t>
            </a:r>
            <a:r>
              <a:rPr lang="en-US" altLang="ko-KR" dirty="0" smtClean="0"/>
              <a:t>1000 Mbps</a:t>
            </a:r>
            <a:endParaRPr lang="en-US" altLang="ko-KR" dirty="0"/>
          </a:p>
          <a:p>
            <a:pPr lvl="1"/>
            <a:r>
              <a:rPr lang="en-US" altLang="ko-KR" dirty="0"/>
              <a:t>Range: </a:t>
            </a:r>
            <a:r>
              <a:rPr lang="en-US" altLang="ko-KR" dirty="0" smtClean="0"/>
              <a:t>50 ~ 1000 meters</a:t>
            </a:r>
            <a:endParaRPr lang="en-US" altLang="ko-KR" dirty="0"/>
          </a:p>
          <a:p>
            <a:endParaRPr lang="en-US" altLang="ko-KR" dirty="0" smtClean="0"/>
          </a:p>
          <a:p>
            <a:r>
              <a:rPr lang="en-US" altLang="ko-KR" dirty="0"/>
              <a:t>Examples of necessary functionalities </a:t>
            </a:r>
            <a:endParaRPr lang="en-US" altLang="ko-KR" dirty="0" smtClean="0"/>
          </a:p>
          <a:p>
            <a:pPr lvl="1"/>
            <a:r>
              <a:rPr lang="en-US" altLang="ko-KR" dirty="0" smtClean="0"/>
              <a:t>Very high rate </a:t>
            </a:r>
            <a:r>
              <a:rPr lang="en-US" altLang="ko-KR" dirty="0" err="1" smtClean="0"/>
              <a:t>sidelink</a:t>
            </a:r>
            <a:r>
              <a:rPr lang="en-US" altLang="ko-KR" dirty="0" smtClean="0"/>
              <a:t> </a:t>
            </a:r>
          </a:p>
          <a:p>
            <a:pPr lvl="2"/>
            <a:r>
              <a:rPr lang="en-US" altLang="ko-KR" dirty="0" smtClean="0"/>
              <a:t>E.g., using spectrum above 6 GHz</a:t>
            </a:r>
            <a:endParaRPr lang="en-US" altLang="ko-KR" dirty="0"/>
          </a:p>
          <a:p>
            <a:pPr lvl="1"/>
            <a:r>
              <a:rPr lang="en-US" altLang="ko-KR" dirty="0" smtClean="0"/>
              <a:t>UE-to-UE relaying for coverage extension</a:t>
            </a:r>
          </a:p>
          <a:p>
            <a:pPr lvl="1"/>
            <a:r>
              <a:rPr lang="en-US" altLang="ko-KR" dirty="0" smtClean="0"/>
              <a:t>Uplink/downlink to enlarge the range of large-size messages</a:t>
            </a:r>
          </a:p>
          <a:p>
            <a:pPr lvl="2"/>
            <a:r>
              <a:rPr lang="en-US" altLang="ko-KR" dirty="0" smtClean="0"/>
              <a:t>E.g., HARQ for MBMS</a:t>
            </a:r>
            <a:endParaRPr lang="en-US" altLang="ko-KR" dirty="0"/>
          </a:p>
          <a:p>
            <a:endParaRPr lang="ko-KR" altLang="en-US" dirty="0"/>
          </a:p>
        </p:txBody>
      </p:sp>
      <p:sp>
        <p:nvSpPr>
          <p:cNvPr id="24" name="TextBox 23"/>
          <p:cNvSpPr txBox="1"/>
          <p:nvPr/>
        </p:nvSpPr>
        <p:spPr>
          <a:xfrm>
            <a:off x="8084021" y="6191726"/>
            <a:ext cx="1800200" cy="261610"/>
          </a:xfrm>
          <a:prstGeom prst="rect">
            <a:avLst/>
          </a:prstGeom>
          <a:noFill/>
        </p:spPr>
        <p:txBody>
          <a:bodyPr wrap="square" rtlCol="0">
            <a:spAutoFit/>
          </a:bodyPr>
          <a:lstStyle/>
          <a:p>
            <a:r>
              <a:rPr lang="en-US" altLang="ko-KR" sz="1100" dirty="0" smtClean="0">
                <a:latin typeface="+mj-lt"/>
              </a:rPr>
              <a:t>From 3GPP TR 22.886</a:t>
            </a:r>
            <a:endParaRPr lang="ko-KR" altLang="en-US" sz="1100" dirty="0">
              <a:latin typeface="+mj-lt"/>
            </a:endParaRPr>
          </a:p>
        </p:txBody>
      </p:sp>
    </p:spTree>
    <p:extLst>
      <p:ext uri="{BB962C8B-B14F-4D97-AF65-F5344CB8AC3E}">
        <p14:creationId xmlns:p14="http://schemas.microsoft.com/office/powerpoint/2010/main" val="3527072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SA1 use case group: Remote driving</a:t>
            </a:r>
            <a:endParaRPr lang="ko-KR" altLang="en-US" dirty="0"/>
          </a:p>
        </p:txBody>
      </p:sp>
      <p:sp>
        <p:nvSpPr>
          <p:cNvPr id="3" name="내용 개체 틀 2"/>
          <p:cNvSpPr>
            <a:spLocks noGrp="1"/>
          </p:cNvSpPr>
          <p:nvPr>
            <p:ph idx="1"/>
          </p:nvPr>
        </p:nvSpPr>
        <p:spPr/>
        <p:txBody>
          <a:bodyPr/>
          <a:lstStyle/>
          <a:p>
            <a:r>
              <a:rPr lang="en-US" altLang="ko-KR" dirty="0" smtClean="0"/>
              <a:t>KPI</a:t>
            </a:r>
          </a:p>
          <a:p>
            <a:pPr lvl="1"/>
            <a:r>
              <a:rPr lang="en-US" altLang="ko-KR" dirty="0"/>
              <a:t>Latency: </a:t>
            </a:r>
            <a:r>
              <a:rPr lang="en-US" altLang="ko-KR" dirty="0" smtClean="0"/>
              <a:t>5~[20] </a:t>
            </a:r>
            <a:r>
              <a:rPr lang="en-US" altLang="ko-KR" dirty="0" err="1" smtClean="0"/>
              <a:t>ms</a:t>
            </a:r>
            <a:endParaRPr lang="en-US" altLang="ko-KR" dirty="0"/>
          </a:p>
          <a:p>
            <a:pPr lvl="1"/>
            <a:r>
              <a:rPr lang="en-US" altLang="ko-KR" dirty="0"/>
              <a:t>Reliability: </a:t>
            </a:r>
            <a:r>
              <a:rPr lang="en-US" altLang="ko-KR" dirty="0" smtClean="0"/>
              <a:t>[99.999]%</a:t>
            </a:r>
            <a:endParaRPr lang="en-US" altLang="ko-KR" dirty="0"/>
          </a:p>
          <a:p>
            <a:pPr lvl="1"/>
            <a:r>
              <a:rPr lang="en-US" altLang="ko-KR" dirty="0"/>
              <a:t>Data rate: </a:t>
            </a:r>
            <a:r>
              <a:rPr lang="en-US" altLang="ko-KR" dirty="0" smtClean="0"/>
              <a:t>UL 25 Mbps, DL 1 Mbps</a:t>
            </a:r>
            <a:endParaRPr lang="en-US" altLang="ko-KR" dirty="0"/>
          </a:p>
          <a:p>
            <a:endParaRPr lang="en-US" altLang="ko-KR" dirty="0"/>
          </a:p>
          <a:p>
            <a:r>
              <a:rPr lang="en-US" altLang="ko-KR" dirty="0" smtClean="0"/>
              <a:t>Examples of necessary functionalities</a:t>
            </a:r>
          </a:p>
          <a:p>
            <a:pPr lvl="1"/>
            <a:r>
              <a:rPr lang="en-US" altLang="ko-KR" dirty="0" smtClean="0"/>
              <a:t>Enhanced mobility management for interruption-free uplink/downlink</a:t>
            </a:r>
            <a:endParaRPr lang="en-US" altLang="ko-KR" dirty="0"/>
          </a:p>
          <a:p>
            <a:endParaRPr lang="ko-KR" altLang="en-US" dirty="0"/>
          </a:p>
        </p:txBody>
      </p:sp>
      <p:sp>
        <p:nvSpPr>
          <p:cNvPr id="4" name="슬라이드 번호 개체 틀 3"/>
          <p:cNvSpPr>
            <a:spLocks noGrp="1"/>
          </p:cNvSpPr>
          <p:nvPr>
            <p:ph type="sldNum" sz="quarter" idx="12"/>
          </p:nvPr>
        </p:nvSpPr>
        <p:spPr>
          <a:xfrm>
            <a:off x="3793728" y="6500834"/>
            <a:ext cx="2311400" cy="238082"/>
          </a:xfrm>
          <a:prstGeom prst="rect">
            <a:avLst/>
          </a:prstGeom>
        </p:spPr>
        <p:txBody>
          <a:bodyPr/>
          <a:lstStyle/>
          <a:p>
            <a:fld id="{5E78C55F-1C30-42ED-8A20-F42AE446A9F1}" type="slidenum">
              <a:rPr lang="en-US" altLang="ko-KR" smtClean="0"/>
              <a:pPr/>
              <a:t>7</a:t>
            </a:fld>
            <a:endParaRPr lang="en-US" altLang="ko-KR" dirty="0"/>
          </a:p>
        </p:txBody>
      </p:sp>
      <p:pic>
        <p:nvPicPr>
          <p:cNvPr id="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278173" y="5160997"/>
            <a:ext cx="432501" cy="74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직사각형 8"/>
          <p:cNvSpPr/>
          <p:nvPr/>
        </p:nvSpPr>
        <p:spPr>
          <a:xfrm>
            <a:off x="5505582" y="5229200"/>
            <a:ext cx="3168352" cy="1144249"/>
          </a:xfrm>
          <a:prstGeom prst="rect">
            <a:avLst/>
          </a:prstGeom>
          <a:solidFill>
            <a:schemeClr val="bg2">
              <a:lumMod val="50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9932" y="4155640"/>
            <a:ext cx="783839" cy="944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직사각형 10"/>
          <p:cNvSpPr/>
          <p:nvPr/>
        </p:nvSpPr>
        <p:spPr>
          <a:xfrm>
            <a:off x="5715387" y="579738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직사각형 11"/>
          <p:cNvSpPr/>
          <p:nvPr/>
        </p:nvSpPr>
        <p:spPr>
          <a:xfrm>
            <a:off x="6219443" y="579738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6723499" y="579738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직사각형 13"/>
          <p:cNvSpPr/>
          <p:nvPr/>
        </p:nvSpPr>
        <p:spPr>
          <a:xfrm>
            <a:off x="7227555" y="579738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직사각형 14"/>
          <p:cNvSpPr/>
          <p:nvPr/>
        </p:nvSpPr>
        <p:spPr>
          <a:xfrm>
            <a:off x="7731611" y="579738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직사각형 15"/>
          <p:cNvSpPr/>
          <p:nvPr/>
        </p:nvSpPr>
        <p:spPr>
          <a:xfrm>
            <a:off x="8235667" y="5797385"/>
            <a:ext cx="14401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직사각형 16"/>
          <p:cNvSpPr/>
          <p:nvPr/>
        </p:nvSpPr>
        <p:spPr>
          <a:xfrm>
            <a:off x="5659651" y="5255697"/>
            <a:ext cx="288032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왼쪽/오른쪽 화살표 17"/>
          <p:cNvSpPr/>
          <p:nvPr/>
        </p:nvSpPr>
        <p:spPr>
          <a:xfrm rot="17417863">
            <a:off x="6366872" y="4776024"/>
            <a:ext cx="880987" cy="216024"/>
          </a:xfrm>
          <a:prstGeom prst="leftRightArrow">
            <a:avLst/>
          </a:prstGeom>
          <a:solidFill>
            <a:srgbClr val="0070C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직사각형 18"/>
          <p:cNvSpPr/>
          <p:nvPr/>
        </p:nvSpPr>
        <p:spPr>
          <a:xfrm>
            <a:off x="5659651" y="6327730"/>
            <a:ext cx="2880320"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54509" y="4278857"/>
            <a:ext cx="1803400" cy="601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왼쪽/오른쪽 화살표 20"/>
          <p:cNvSpPr/>
          <p:nvPr/>
        </p:nvSpPr>
        <p:spPr>
          <a:xfrm>
            <a:off x="7378582" y="4471411"/>
            <a:ext cx="768512" cy="216024"/>
          </a:xfrm>
          <a:prstGeom prst="leftRightArrow">
            <a:avLst/>
          </a:prstGeom>
          <a:solidFill>
            <a:srgbClr val="0070C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527072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Preparation of RAN WG work</a:t>
            </a:r>
            <a:endParaRPr lang="ko-KR" altLang="en-US" dirty="0"/>
          </a:p>
        </p:txBody>
      </p:sp>
      <p:sp>
        <p:nvSpPr>
          <p:cNvPr id="3" name="내용 개체 틀 2"/>
          <p:cNvSpPr>
            <a:spLocks noGrp="1"/>
          </p:cNvSpPr>
          <p:nvPr>
            <p:ph idx="1"/>
          </p:nvPr>
        </p:nvSpPr>
        <p:spPr/>
        <p:txBody>
          <a:bodyPr/>
          <a:lstStyle/>
          <a:p>
            <a:r>
              <a:rPr lang="en-US" altLang="ko-KR" dirty="0" smtClean="0"/>
              <a:t>Diverse use cases and KPI sets in SA1 outcome</a:t>
            </a:r>
          </a:p>
          <a:p>
            <a:pPr lvl="1"/>
            <a:r>
              <a:rPr lang="en-US" altLang="ko-KR" dirty="0" smtClean="0"/>
              <a:t>Selection of suitable technology may be dependent of the use case.</a:t>
            </a:r>
          </a:p>
          <a:p>
            <a:pPr lvl="2"/>
            <a:r>
              <a:rPr lang="en-US" altLang="ko-KR" dirty="0" smtClean="0"/>
              <a:t>RAT (LTE or NR)</a:t>
            </a:r>
          </a:p>
          <a:p>
            <a:pPr lvl="2"/>
            <a:r>
              <a:rPr lang="en-US" altLang="ko-KR" dirty="0" smtClean="0"/>
              <a:t>Interface (uplink, downlink, or </a:t>
            </a:r>
            <a:r>
              <a:rPr lang="en-US" altLang="ko-KR" dirty="0" err="1" smtClean="0"/>
              <a:t>sidelink</a:t>
            </a:r>
            <a:r>
              <a:rPr lang="en-US" altLang="ko-KR" dirty="0" smtClean="0"/>
              <a:t>)</a:t>
            </a:r>
          </a:p>
          <a:p>
            <a:pPr lvl="2"/>
            <a:r>
              <a:rPr lang="en-US" altLang="ko-KR" dirty="0" smtClean="0"/>
              <a:t>Spectrum (below 6 GHz or above 6 GHz, operator-licensed or ITS-dedicated)</a:t>
            </a:r>
          </a:p>
          <a:p>
            <a:endParaRPr lang="en-US" altLang="ko-KR" dirty="0" smtClean="0"/>
          </a:p>
          <a:p>
            <a:r>
              <a:rPr lang="en-US" altLang="ko-KR" dirty="0" smtClean="0"/>
              <a:t>Furthermore, RAN agreed the following relationship between NR V2X and LTE V2X.</a:t>
            </a:r>
          </a:p>
          <a:p>
            <a:pPr lvl="1"/>
            <a:r>
              <a:rPr lang="en-US" altLang="ko-KR" dirty="0" smtClean="0"/>
              <a:t>“</a:t>
            </a:r>
            <a:r>
              <a:rPr lang="en-GB" altLang="ko-KR" dirty="0" smtClean="0"/>
              <a:t>It </a:t>
            </a:r>
            <a:r>
              <a:rPr lang="en-GB" altLang="ko-KR" dirty="0"/>
              <a:t>is not intended for NR V2X to replace the services offered by LTE V2X. Instead, the NR V2X shall complement LTE V2X for advanced V2X services and support interworking with LTE V2X</a:t>
            </a:r>
            <a:r>
              <a:rPr lang="en-GB" altLang="ko-KR" dirty="0" smtClean="0"/>
              <a:t>.”</a:t>
            </a:r>
          </a:p>
          <a:p>
            <a:pPr marL="478671" lvl="1" indent="0">
              <a:buNone/>
            </a:pPr>
            <a:r>
              <a:rPr lang="en-GB" altLang="ko-KR" b="1" u="sng" dirty="0" smtClean="0"/>
              <a:t>=&gt; Clear and careful guidance is essential from the beginning of the specification work.</a:t>
            </a:r>
            <a:endParaRPr lang="en-US" altLang="ko-KR" b="1" u="sng" dirty="0" smtClean="0"/>
          </a:p>
          <a:p>
            <a:endParaRPr lang="en-US" altLang="ko-KR" dirty="0"/>
          </a:p>
          <a:p>
            <a:r>
              <a:rPr lang="en-US" altLang="ko-KR" b="1" dirty="0" smtClean="0">
                <a:solidFill>
                  <a:srgbClr val="FF0000"/>
                </a:solidFill>
              </a:rPr>
              <a:t>A study is necessary to identify the most suitable operation scenario for each use case group.</a:t>
            </a:r>
          </a:p>
          <a:p>
            <a:pPr lvl="1"/>
            <a:r>
              <a:rPr lang="en-US" altLang="ko-KR" dirty="0" smtClean="0"/>
              <a:t>To ensure the complementary relationship between NR V2X and LTE V2X</a:t>
            </a:r>
          </a:p>
          <a:p>
            <a:pPr lvl="1"/>
            <a:r>
              <a:rPr lang="en-US" altLang="ko-KR" dirty="0" smtClean="0"/>
              <a:t>To identify the focus of the study and development of each technology </a:t>
            </a:r>
          </a:p>
          <a:p>
            <a:endParaRPr lang="en-US" altLang="ko-KR" dirty="0" smtClean="0"/>
          </a:p>
        </p:txBody>
      </p:sp>
      <p:sp>
        <p:nvSpPr>
          <p:cNvPr id="4" name="슬라이드 번호 개체 틀 3"/>
          <p:cNvSpPr>
            <a:spLocks noGrp="1"/>
          </p:cNvSpPr>
          <p:nvPr>
            <p:ph type="sldNum" sz="quarter" idx="12"/>
          </p:nvPr>
        </p:nvSpPr>
        <p:spPr/>
        <p:txBody>
          <a:bodyPr/>
          <a:lstStyle/>
          <a:p>
            <a:fld id="{5E78C55F-1C30-42ED-8A20-F42AE446A9F1}" type="slidenum">
              <a:rPr lang="en-US" altLang="ko-KR" smtClean="0"/>
              <a:pPr/>
              <a:t>8</a:t>
            </a:fld>
            <a:endParaRPr lang="en-US" altLang="ko-KR" dirty="0"/>
          </a:p>
        </p:txBody>
      </p:sp>
    </p:spTree>
    <p:extLst>
      <p:ext uri="{BB962C8B-B14F-4D97-AF65-F5344CB8AC3E}">
        <p14:creationId xmlns:p14="http://schemas.microsoft.com/office/powerpoint/2010/main" val="3744569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Preparation of RAN WG work</a:t>
            </a:r>
            <a:endParaRPr lang="ko-KR" altLang="en-US" dirty="0"/>
          </a:p>
        </p:txBody>
      </p:sp>
      <p:sp>
        <p:nvSpPr>
          <p:cNvPr id="3" name="내용 개체 틀 2"/>
          <p:cNvSpPr>
            <a:spLocks noGrp="1"/>
          </p:cNvSpPr>
          <p:nvPr>
            <p:ph idx="1"/>
          </p:nvPr>
        </p:nvSpPr>
        <p:spPr/>
        <p:txBody>
          <a:bodyPr/>
          <a:lstStyle/>
          <a:p>
            <a:r>
              <a:rPr lang="en-US" altLang="ko-KR" dirty="0" smtClean="0"/>
              <a:t>LG’s view</a:t>
            </a:r>
          </a:p>
          <a:p>
            <a:pPr lvl="1"/>
            <a:r>
              <a:rPr lang="en-US" altLang="ko-KR" dirty="0" smtClean="0"/>
              <a:t>Rel-14 LTE V2X should be used for the basic services in Rel-15 and beyond.</a:t>
            </a:r>
          </a:p>
          <a:p>
            <a:pPr lvl="1"/>
            <a:r>
              <a:rPr lang="en-US" altLang="ko-KR" dirty="0" smtClean="0"/>
              <a:t>Two alternatives:</a:t>
            </a:r>
          </a:p>
          <a:p>
            <a:pPr lvl="2"/>
            <a:r>
              <a:rPr lang="en-US" altLang="ko-KR" dirty="0" smtClean="0"/>
              <a:t>Alt 1: NR V2X standards include an operation mode which enables </a:t>
            </a:r>
            <a:r>
              <a:rPr lang="en-US" altLang="ko-KR" b="1" u="sng" dirty="0" smtClean="0"/>
              <a:t>“communication”</a:t>
            </a:r>
            <a:r>
              <a:rPr lang="en-US" altLang="ko-KR" dirty="0" smtClean="0"/>
              <a:t> with Rel-14 V2X UEs.</a:t>
            </a:r>
          </a:p>
          <a:p>
            <a:pPr lvl="2"/>
            <a:r>
              <a:rPr lang="en-US" altLang="ko-KR" dirty="0" smtClean="0"/>
              <a:t>Alt 2: If Alt 1 is not possible, the operation of NR V2X is clearly separated from the operation of Rel-14 LTE V2X.</a:t>
            </a:r>
          </a:p>
          <a:p>
            <a:pPr lvl="3"/>
            <a:r>
              <a:rPr lang="en-US" altLang="ko-KR" dirty="0" smtClean="0"/>
              <a:t>One example is not to consider NR V2X in a spectrum where LTE V2X is possible (such as 5.9 GHz band).</a:t>
            </a:r>
          </a:p>
          <a:p>
            <a:endParaRPr lang="en-US" altLang="ko-KR" dirty="0" smtClean="0"/>
          </a:p>
          <a:p>
            <a:r>
              <a:rPr lang="en-US" altLang="ko-KR" dirty="0" smtClean="0"/>
              <a:t>Some platooning use cases with low KPI may be supported with small enhancement to Rel-14 LTE V2X.</a:t>
            </a:r>
          </a:p>
          <a:p>
            <a:pPr lvl="1"/>
            <a:r>
              <a:rPr lang="en-US" altLang="ko-KR" dirty="0" smtClean="0"/>
              <a:t>E.g., </a:t>
            </a:r>
            <a:r>
              <a:rPr lang="en-GB" altLang="ko-KR" dirty="0"/>
              <a:t>[CPR.7.2.2-005] </a:t>
            </a:r>
            <a:r>
              <a:rPr lang="en-GB" altLang="ko-KR" dirty="0" smtClean="0"/>
              <a:t>300~400 bytes at the rate of 30 messages per second with 90% reliability within the group.</a:t>
            </a:r>
            <a:endParaRPr lang="en-US" altLang="ko-KR" dirty="0" smtClean="0"/>
          </a:p>
          <a:p>
            <a:pPr lvl="2"/>
            <a:r>
              <a:rPr lang="en-US" altLang="ko-KR" dirty="0" smtClean="0"/>
              <a:t>Rel-14 LTE V2X already supports 20 </a:t>
            </a:r>
            <a:r>
              <a:rPr lang="en-US" altLang="ko-KR" dirty="0" err="1" smtClean="0"/>
              <a:t>ms</a:t>
            </a:r>
            <a:r>
              <a:rPr lang="en-US" altLang="ko-KR" dirty="0" smtClean="0"/>
              <a:t> latency. Group management may be needed </a:t>
            </a:r>
            <a:r>
              <a:rPr lang="en-US" altLang="ko-KR" dirty="0"/>
              <a:t>additionally</a:t>
            </a:r>
            <a:r>
              <a:rPr lang="en-US" altLang="ko-KR" dirty="0" smtClean="0"/>
              <a:t>.</a:t>
            </a:r>
          </a:p>
          <a:p>
            <a:endParaRPr lang="en-US" altLang="ko-KR" dirty="0" smtClean="0"/>
          </a:p>
          <a:p>
            <a:r>
              <a:rPr lang="en-US" altLang="ko-KR" dirty="0" smtClean="0"/>
              <a:t>Most of the other use cases may require substantial change from Rel-14 LTE V2X.</a:t>
            </a:r>
          </a:p>
          <a:p>
            <a:pPr lvl="1"/>
            <a:r>
              <a:rPr lang="en-US" altLang="ko-KR" dirty="0" smtClean="0"/>
              <a:t>Needs to be covered by NR eV2X.</a:t>
            </a:r>
            <a:endParaRPr lang="ko-KR" altLang="en-US" dirty="0"/>
          </a:p>
        </p:txBody>
      </p:sp>
      <p:sp>
        <p:nvSpPr>
          <p:cNvPr id="4" name="슬라이드 번호 개체 틀 3"/>
          <p:cNvSpPr>
            <a:spLocks noGrp="1"/>
          </p:cNvSpPr>
          <p:nvPr>
            <p:ph type="sldNum" sz="quarter" idx="12"/>
          </p:nvPr>
        </p:nvSpPr>
        <p:spPr/>
        <p:txBody>
          <a:bodyPr/>
          <a:lstStyle/>
          <a:p>
            <a:fld id="{5E78C55F-1C30-42ED-8A20-F42AE446A9F1}" type="slidenum">
              <a:rPr lang="en-US" altLang="ko-KR" smtClean="0"/>
              <a:pPr/>
              <a:t>9</a:t>
            </a:fld>
            <a:endParaRPr lang="en-US" altLang="ko-KR" dirty="0"/>
          </a:p>
        </p:txBody>
      </p:sp>
    </p:spTree>
    <p:extLst>
      <p:ext uri="{BB962C8B-B14F-4D97-AF65-F5344CB8AC3E}">
        <p14:creationId xmlns:p14="http://schemas.microsoft.com/office/powerpoint/2010/main" val="3421784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MFZUWmtwrUC15EBalgBPE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Tp.reQN9NESWR2SfsM_Oz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Tp.reQN9NESWR2SfsM_Oz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Tp.reQN9NESWR2SfsM_Oz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Tp.reQN9NESWR2SfsM_OzA"/>
</p:tagLst>
</file>

<file path=ppt/theme/theme1.xml><?xml version="1.0" encoding="utf-8"?>
<a:theme xmlns:a="http://schemas.openxmlformats.org/drawingml/2006/main" name="7_Office 테마">
  <a:themeElements>
    <a:clrScheme name="7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23535</TotalTime>
  <Words>1120</Words>
  <Application>Microsoft Office PowerPoint</Application>
  <PresentationFormat>A4 용지(210x297mm)</PresentationFormat>
  <Paragraphs>147</Paragraphs>
  <Slides>11</Slides>
  <Notes>0</Notes>
  <HiddenSlides>0</HiddenSlides>
  <MMClips>0</MMClips>
  <ScaleCrop>false</ScaleCrop>
  <HeadingPairs>
    <vt:vector size="4" baseType="variant">
      <vt:variant>
        <vt:lpstr>테마</vt:lpstr>
      </vt:variant>
      <vt:variant>
        <vt:i4>1</vt:i4>
      </vt:variant>
      <vt:variant>
        <vt:lpstr>슬라이드 제목</vt:lpstr>
      </vt:variant>
      <vt:variant>
        <vt:i4>11</vt:i4>
      </vt:variant>
    </vt:vector>
  </HeadingPairs>
  <TitlesOfParts>
    <vt:vector size="12" baseType="lpstr">
      <vt:lpstr>7_Office 테마</vt:lpstr>
      <vt:lpstr>Discussion on evolution of 3GPP V2X  in Rel-15 and beyond</vt:lpstr>
      <vt:lpstr>Outline</vt:lpstr>
      <vt:lpstr>Status review on 3GPP V2X</vt:lpstr>
      <vt:lpstr>SA1 use case group: Platooning</vt:lpstr>
      <vt:lpstr>SA1 use case group: Advanced driving</vt:lpstr>
      <vt:lpstr>SA1 use case group: Extended sensors</vt:lpstr>
      <vt:lpstr>SA1 use case group: Remote driving</vt:lpstr>
      <vt:lpstr>Preparation of RAN WG work</vt:lpstr>
      <vt:lpstr>Preparation of RAN WG work</vt:lpstr>
      <vt:lpstr>Proposed work plan</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Youngwoo Yun</dc:creator>
  <cp:lastModifiedBy>Hanbyul Seo</cp:lastModifiedBy>
  <cp:revision>1535</cp:revision>
  <dcterms:created xsi:type="dcterms:W3CDTF">2007-12-14T06:10:03Z</dcterms:created>
  <dcterms:modified xsi:type="dcterms:W3CDTF">2016-11-29T00:57:52Z</dcterms:modified>
</cp:coreProperties>
</file>