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8" r:id="rId1"/>
    <p:sldMasterId id="2147483731" r:id="rId2"/>
  </p:sldMasterIdLst>
  <p:notesMasterIdLst>
    <p:notesMasterId r:id="rId12"/>
  </p:notesMasterIdLst>
  <p:handoutMasterIdLst>
    <p:handoutMasterId r:id="rId13"/>
  </p:handoutMasterIdLst>
  <p:sldIdLst>
    <p:sldId id="543" r:id="rId3"/>
    <p:sldId id="546" r:id="rId4"/>
    <p:sldId id="548" r:id="rId5"/>
    <p:sldId id="549" r:id="rId6"/>
    <p:sldId id="547" r:id="rId7"/>
    <p:sldId id="551" r:id="rId8"/>
    <p:sldId id="552" r:id="rId9"/>
    <p:sldId id="553" r:id="rId10"/>
    <p:sldId id="554" r:id="rId11"/>
  </p:sldIdLst>
  <p:sldSz cx="12195175" cy="6859588"/>
  <p:notesSz cx="6858000" cy="9144000"/>
  <p:defaultText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96">
          <p15:clr>
            <a:srgbClr val="A4A3A4"/>
          </p15:clr>
        </p15:guide>
        <p15:guide id="2" orient="horz" pos="104">
          <p15:clr>
            <a:srgbClr val="A4A3A4"/>
          </p15:clr>
        </p15:guide>
        <p15:guide id="3" orient="horz" pos="3974">
          <p15:clr>
            <a:srgbClr val="A4A3A4"/>
          </p15:clr>
        </p15:guide>
        <p15:guide id="4" orient="horz" pos="1162">
          <p15:clr>
            <a:srgbClr val="A4A3A4"/>
          </p15:clr>
        </p15:guide>
        <p15:guide id="5" orient="horz" pos="1525">
          <p15:clr>
            <a:srgbClr val="A4A3A4"/>
          </p15:clr>
        </p15:guide>
        <p15:guide id="6" pos="348">
          <p15:clr>
            <a:srgbClr val="A4A3A4"/>
          </p15:clr>
        </p15:guide>
        <p15:guide id="7" pos="7334">
          <p15:clr>
            <a:srgbClr val="A4A3A4"/>
          </p15:clr>
        </p15:guide>
        <p15:guide id="8" orient="horz" pos="2523">
          <p15:clr>
            <a:srgbClr val="A4A3A4"/>
          </p15:clr>
        </p15:guide>
        <p15:guide id="9" orient="horz" pos="324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F8AFA"/>
    <a:srgbClr val="3E17E3"/>
    <a:srgbClr val="ACF882"/>
    <a:srgbClr val="0A58AE"/>
    <a:srgbClr val="0AD0B8"/>
    <a:srgbClr val="DBDFED"/>
    <a:srgbClr val="0F969D"/>
    <a:srgbClr val="200595"/>
    <a:srgbClr val="A40000"/>
    <a:srgbClr val="BFC7D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5BE263C-DBD7-4A20-BB59-AAB30ACAA65A}" styleName="中度样式 3 - 强调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8799B23B-EC83-4686-B30A-512413B5E67A}" styleName="浅色样式 3 - 强调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331" autoAdjust="0"/>
    <p:restoredTop sz="96547" autoAdjust="0"/>
  </p:normalViewPr>
  <p:slideViewPr>
    <p:cSldViewPr snapToGrid="0">
      <p:cViewPr varScale="1">
        <p:scale>
          <a:sx n="126" d="100"/>
          <a:sy n="126" d="100"/>
        </p:scale>
        <p:origin x="162" y="138"/>
      </p:cViewPr>
      <p:guideLst>
        <p:guide orient="horz" pos="2296"/>
        <p:guide orient="horz" pos="104"/>
        <p:guide orient="horz" pos="3974"/>
        <p:guide orient="horz" pos="1162"/>
        <p:guide orient="horz" pos="1525"/>
        <p:guide pos="348"/>
        <p:guide pos="7334"/>
        <p:guide orient="horz" pos="2523"/>
        <p:guide orient="horz" pos="32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612"/>
    </p:cViewPr>
  </p:sorterViewPr>
  <p:notesViewPr>
    <p:cSldViewPr snapToGrid="0">
      <p:cViewPr varScale="1">
        <p:scale>
          <a:sx n="98" d="100"/>
          <a:sy n="98" d="100"/>
        </p:scale>
        <p:origin x="3516"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30B148A-58AD-4D56-A20F-3FE2A01BD3B0}" type="datetimeFigureOut">
              <a:rPr lang="zh-CN" altLang="en-US" smtClean="0"/>
              <a:pPr/>
              <a:t>2016/11/29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9C5034F-B254-4587-BFE5-32BD751CE8E6}" type="slidenum">
              <a:rPr lang="zh-CN" altLang="en-US" smtClean="0"/>
              <a:pPr/>
              <a:t>‹#›</a:t>
            </a:fld>
            <a:endParaRPr lang="zh-CN" altLang="en-US"/>
          </a:p>
        </p:txBody>
      </p:sp>
    </p:spTree>
    <p:extLst>
      <p:ext uri="{BB962C8B-B14F-4D97-AF65-F5344CB8AC3E}">
        <p14:creationId xmlns:p14="http://schemas.microsoft.com/office/powerpoint/2010/main" val="7484574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FEA5869-A269-49A4-B3DB-EC89ADFE0EC8}" type="datetimeFigureOut">
              <a:rPr lang="zh-CN" altLang="en-US" smtClean="0"/>
              <a:pPr/>
              <a:t>2016/11/29</a:t>
            </a:fld>
            <a:endParaRPr lang="zh-CN" alt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2270B3-5CB0-4081-B6CA-CFC0128BA08A}" type="slidenum">
              <a:rPr lang="zh-CN" altLang="en-US" smtClean="0"/>
              <a:pPr/>
              <a:t>‹#›</a:t>
            </a:fld>
            <a:endParaRPr lang="zh-CN" altLang="en-US"/>
          </a:p>
        </p:txBody>
      </p:sp>
    </p:spTree>
    <p:extLst>
      <p:ext uri="{BB962C8B-B14F-4D97-AF65-F5344CB8AC3E}">
        <p14:creationId xmlns:p14="http://schemas.microsoft.com/office/powerpoint/2010/main" val="8478693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3F2C0A4A-DD10-44EA-91BB-FAD10BF63F5D}" type="slidenum">
              <a:rPr lang="zh-CN" altLang="en-US" smtClean="0">
                <a:solidFill>
                  <a:prstClr val="black"/>
                </a:solidFill>
                <a:latin typeface="Arial" pitchFamily="34" charset="0"/>
              </a:rPr>
              <a:pPr/>
              <a:t>9</a:t>
            </a:fld>
            <a:endParaRPr lang="en-US" altLang="zh-CN" smtClean="0">
              <a:solidFill>
                <a:prstClr val="black"/>
              </a:solidFill>
              <a:latin typeface="Arial" pitchFamily="34" charset="0"/>
            </a:endParaRPr>
          </a:p>
        </p:txBody>
      </p:sp>
      <p:sp>
        <p:nvSpPr>
          <p:cNvPr id="27651" name="Rectangle 2"/>
          <p:cNvSpPr>
            <a:spLocks noGrp="1" noRot="1" noChangeAspect="1" noChangeArrowheads="1" noTextEdit="1"/>
          </p:cNvSpPr>
          <p:nvPr>
            <p:ph type="sldImg"/>
          </p:nvPr>
        </p:nvSpPr>
        <p:spPr>
          <a:xfrm>
            <a:off x="381000" y="685800"/>
            <a:ext cx="6096000" cy="3430588"/>
          </a:xfrm>
          <a:ln/>
        </p:spPr>
      </p:sp>
      <p:sp>
        <p:nvSpPr>
          <p:cNvPr id="27652" name="Rectangle 3"/>
          <p:cNvSpPr>
            <a:spLocks noGrp="1" noChangeArrowheads="1"/>
          </p:cNvSpPr>
          <p:nvPr>
            <p:ph type="body" idx="1"/>
          </p:nvPr>
        </p:nvSpPr>
        <p:spPr>
          <a:noFill/>
          <a:ln/>
        </p:spPr>
        <p:txBody>
          <a:bodyPr/>
          <a:lstStyle/>
          <a:p>
            <a:pPr eaLnBrk="1" hangingPunct="1"/>
            <a:endParaRPr lang="zh-CN" altLang="en-US" smtClean="0">
              <a:latin typeface="Arial" pitchFamily="34" charset="0"/>
            </a:endParaRPr>
          </a:p>
        </p:txBody>
      </p:sp>
    </p:spTree>
    <p:extLst>
      <p:ext uri="{BB962C8B-B14F-4D97-AF65-F5344CB8AC3E}">
        <p14:creationId xmlns:p14="http://schemas.microsoft.com/office/powerpoint/2010/main" val="6244554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内页元素3-1"/>
          <p:cNvPicPr>
            <a:picLocks noChangeAspect="1" noChangeArrowheads="1"/>
          </p:cNvPicPr>
          <p:nvPr/>
        </p:nvPicPr>
        <p:blipFill>
          <a:blip r:embed="rId2" cstate="print"/>
          <a:srcRect/>
          <a:stretch>
            <a:fillRect/>
          </a:stretch>
        </p:blipFill>
        <p:spPr bwMode="auto">
          <a:xfrm>
            <a:off x="0" y="8"/>
            <a:ext cx="12193588" cy="6494378"/>
          </a:xfrm>
          <a:prstGeom prst="rect">
            <a:avLst/>
          </a:prstGeom>
          <a:noFill/>
          <a:ln w="9525">
            <a:noFill/>
            <a:miter lim="800000"/>
            <a:headEnd/>
            <a:tailEnd/>
          </a:ln>
        </p:spPr>
      </p:pic>
      <p:grpSp>
        <p:nvGrpSpPr>
          <p:cNvPr id="2" name="Group 3"/>
          <p:cNvGrpSpPr>
            <a:grpSpLocks/>
          </p:cNvGrpSpPr>
          <p:nvPr/>
        </p:nvGrpSpPr>
        <p:grpSpPr bwMode="auto">
          <a:xfrm>
            <a:off x="7957" y="7940"/>
            <a:ext cx="12193587" cy="6859588"/>
            <a:chOff x="1" y="1"/>
            <a:chExt cx="7681" cy="4320"/>
          </a:xfrm>
        </p:grpSpPr>
        <p:pic>
          <p:nvPicPr>
            <p:cNvPr id="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a:ln w="9525">
              <a:noFill/>
              <a:miter lim="800000"/>
              <a:headEnd/>
              <a:tailEnd/>
            </a:ln>
          </p:spPr>
        </p:pic>
        <p:sp>
          <p:nvSpPr>
            <p:cNvPr id="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8" name="Text Box 6"/>
          <p:cNvSpPr txBox="1">
            <a:spLocks noChangeArrowheads="1"/>
          </p:cNvSpPr>
          <p:nvPr/>
        </p:nvSpPr>
        <p:spPr bwMode="auto">
          <a:xfrm>
            <a:off x="811222" y="6200637"/>
            <a:ext cx="3044103" cy="307848"/>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altLang="zh-CN" sz="1400" dirty="0">
                <a:solidFill>
                  <a:srgbClr val="000000"/>
                </a:solidFill>
                <a:latin typeface="FrutigerNext LT Bold" pitchFamily="1" charset="0"/>
                <a:ea typeface="ＭＳ Ｐゴシック" pitchFamily="34" charset="-128"/>
              </a:rPr>
              <a:t>HUAWEI TECHNOLOGIES CO., LTD.</a:t>
            </a:r>
          </a:p>
        </p:txBody>
      </p:sp>
      <p:pic>
        <p:nvPicPr>
          <p:cNvPr id="9" name="Picture 7" descr="Logo"/>
          <p:cNvPicPr>
            <a:picLocks noChangeAspect="1" noChangeArrowheads="1"/>
          </p:cNvPicPr>
          <p:nvPr userDrawn="1"/>
        </p:nvPicPr>
        <p:blipFill>
          <a:blip r:embed="rId4" cstate="print"/>
          <a:srcRect/>
          <a:stretch>
            <a:fillRect/>
          </a:stretch>
        </p:blipFill>
        <p:spPr bwMode="auto">
          <a:xfrm>
            <a:off x="10521970" y="5692511"/>
            <a:ext cx="706439" cy="705013"/>
          </a:xfrm>
          <a:prstGeom prst="rect">
            <a:avLst/>
          </a:prstGeom>
          <a:noFill/>
          <a:ln w="9525">
            <a:noFill/>
            <a:miter lim="800000"/>
            <a:headEnd/>
            <a:tailEnd/>
          </a:ln>
        </p:spPr>
      </p:pic>
      <p:sp>
        <p:nvSpPr>
          <p:cNvPr id="10" name="Rectangle 10"/>
          <p:cNvSpPr>
            <a:spLocks noChangeArrowheads="1"/>
          </p:cNvSpPr>
          <p:nvPr/>
        </p:nvSpPr>
        <p:spPr bwMode="auto">
          <a:xfrm>
            <a:off x="-2457450" y="528760"/>
            <a:ext cx="2457450" cy="5308241"/>
          </a:xfrm>
          <a:prstGeom prst="rect">
            <a:avLst/>
          </a:prstGeom>
          <a:noFill/>
          <a:ln w="9525">
            <a:noFill/>
            <a:miter lim="800000"/>
            <a:headEnd/>
            <a:tailEnd/>
          </a:ln>
          <a:effectLst/>
        </p:spPr>
        <p:txBody>
          <a:bodyPr lIns="87798" tIns="43900" rIns="87798" bIns="43900"/>
          <a:lstStyle/>
          <a:p>
            <a:pPr algn="r" defTabSz="914400" fontAlgn="base">
              <a:lnSpc>
                <a:spcPct val="125000"/>
              </a:lnSpc>
              <a:spcBef>
                <a:spcPct val="0"/>
              </a:spcBef>
              <a:spcAft>
                <a:spcPct val="0"/>
              </a:spcAft>
              <a:defRPr/>
            </a:pPr>
            <a:r>
              <a:rPr lang="zh-CN" altLang="en-US" sz="1200" b="1" dirty="0">
                <a:solidFill>
                  <a:srgbClr val="F8F8F8"/>
                </a:solidFill>
                <a:latin typeface="Arial" charset="0"/>
              </a:rPr>
              <a:t>英文标题</a:t>
            </a:r>
            <a:r>
              <a:rPr lang="en-US" altLang="zh-CN" sz="1200" b="1" dirty="0">
                <a:solidFill>
                  <a:srgbClr val="F8F8F8"/>
                </a:solidFill>
                <a:latin typeface="Arial" charset="0"/>
              </a:rPr>
              <a:t>:32-35pt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 R153 G0 B0</a:t>
            </a:r>
          </a:p>
          <a:p>
            <a:pPr algn="r" defTabSz="914400" fontAlgn="base">
              <a:lnSpc>
                <a:spcPct val="125000"/>
              </a:lnSpc>
              <a:spcBef>
                <a:spcPct val="0"/>
              </a:spcBef>
              <a:spcAft>
                <a:spcPct val="0"/>
              </a:spcAft>
              <a:defRPr/>
            </a:pPr>
            <a:r>
              <a:rPr lang="zh-CN" altLang="en-US" sz="1200" b="1" dirty="0">
                <a:solidFill>
                  <a:srgbClr val="F8F8F8"/>
                </a:solidFill>
                <a:latin typeface="Arial" charset="0"/>
              </a:rPr>
              <a:t>内部使用字体 </a:t>
            </a:r>
            <a:r>
              <a:rPr lang="en-US" altLang="zh-CN" sz="1200" b="1" dirty="0">
                <a:solidFill>
                  <a:srgbClr val="F8F8F8"/>
                </a:solidFill>
                <a:latin typeface="Arial" charset="0"/>
              </a:rPr>
              <a:t>:</a:t>
            </a:r>
          </a:p>
          <a:p>
            <a:pPr algn="r" defTabSz="914400" fontAlgn="base">
              <a:lnSpc>
                <a:spcPct val="125000"/>
              </a:lnSpc>
              <a:spcBef>
                <a:spcPct val="0"/>
              </a:spcBef>
              <a:spcAft>
                <a:spcPct val="0"/>
              </a:spcAft>
              <a:defRPr/>
            </a:pPr>
            <a:r>
              <a:rPr lang="en-US" altLang="zh-CN" sz="1200" b="1" dirty="0">
                <a:solidFill>
                  <a:srgbClr val="F8F8F8"/>
                </a:solidFill>
                <a:latin typeface="Arial" charset="0"/>
              </a:rPr>
              <a:t>FrutigerNext LT Medium</a:t>
            </a:r>
          </a:p>
          <a:p>
            <a:pPr algn="r" defTabSz="914400" fontAlgn="base">
              <a:lnSpc>
                <a:spcPct val="125000"/>
              </a:lnSpc>
              <a:spcBef>
                <a:spcPct val="0"/>
              </a:spcBef>
              <a:spcAft>
                <a:spcPct val="0"/>
              </a:spcAft>
              <a:defRPr/>
            </a:pPr>
            <a:r>
              <a:rPr lang="zh-CN" altLang="en-US" sz="1200" b="1" dirty="0">
                <a:solidFill>
                  <a:srgbClr val="F8F8F8"/>
                </a:solidFill>
                <a:latin typeface="Arial" charset="0"/>
              </a:rPr>
              <a:t>外部使用字体 </a:t>
            </a:r>
            <a:r>
              <a:rPr lang="en-US" altLang="zh-CN" sz="1200" b="1" dirty="0">
                <a:solidFill>
                  <a:srgbClr val="F8F8F8"/>
                </a:solidFill>
                <a:latin typeface="Arial" charset="0"/>
              </a:rPr>
              <a:t>: Arial</a:t>
            </a:r>
          </a:p>
          <a:p>
            <a:pPr algn="r" defTabSz="914400" fontAlgn="base">
              <a:lnSpc>
                <a:spcPct val="75000"/>
              </a:lnSpc>
              <a:spcBef>
                <a:spcPct val="0"/>
              </a:spcBef>
              <a:spcAft>
                <a:spcPct val="0"/>
              </a:spcAft>
              <a:defRPr/>
            </a:pPr>
            <a:endParaRPr lang="en-US" altLang="zh-CN" sz="1200" b="1" dirty="0">
              <a:solidFill>
                <a:srgbClr val="F8F8F8"/>
              </a:solidFill>
              <a:latin typeface="Arial" charset="0"/>
            </a:endParaRPr>
          </a:p>
          <a:p>
            <a:pPr algn="r" defTabSz="914400" fontAlgn="base">
              <a:lnSpc>
                <a:spcPct val="125000"/>
              </a:lnSpc>
              <a:spcBef>
                <a:spcPct val="0"/>
              </a:spcBef>
              <a:spcAft>
                <a:spcPct val="0"/>
              </a:spcAft>
              <a:defRPr/>
            </a:pPr>
            <a:r>
              <a:rPr lang="zh-CN" altLang="en-US" sz="1200" b="1" dirty="0">
                <a:solidFill>
                  <a:srgbClr val="F8F8F8"/>
                </a:solidFill>
                <a:latin typeface="Arial" charset="0"/>
              </a:rPr>
              <a:t>中文标题</a:t>
            </a:r>
            <a:r>
              <a:rPr lang="en-US" altLang="zh-CN" sz="1200" b="1" dirty="0">
                <a:solidFill>
                  <a:srgbClr val="F8F8F8"/>
                </a:solidFill>
                <a:latin typeface="Arial" charset="0"/>
              </a:rPr>
              <a:t>:30-32pt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 R153 G0 B0</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字体</a:t>
            </a:r>
            <a:r>
              <a:rPr lang="en-US" altLang="zh-CN" sz="1200" b="1" dirty="0">
                <a:solidFill>
                  <a:srgbClr val="F8F8F8"/>
                </a:solidFill>
                <a:latin typeface="Arial" charset="0"/>
              </a:rPr>
              <a:t>:</a:t>
            </a:r>
            <a:r>
              <a:rPr lang="zh-CN" altLang="en-US" sz="1200" b="1" dirty="0">
                <a:solidFill>
                  <a:srgbClr val="F8F8F8"/>
                </a:solidFill>
                <a:latin typeface="Arial" charset="0"/>
              </a:rPr>
              <a:t>黑体</a:t>
            </a:r>
          </a:p>
          <a:p>
            <a:pPr algn="r" defTabSz="914400" fontAlgn="base">
              <a:lnSpc>
                <a:spcPct val="125000"/>
              </a:lnSpc>
              <a:spcBef>
                <a:spcPct val="0"/>
              </a:spcBef>
              <a:spcAft>
                <a:spcPct val="0"/>
              </a:spcAft>
              <a:defRPr/>
            </a:pPr>
            <a:endParaRPr lang="zh-CN" altLang="en-US" sz="1200" b="1" dirty="0">
              <a:solidFill>
                <a:srgbClr val="F8F8F8"/>
              </a:solidFill>
              <a:latin typeface="Arial" charset="0"/>
            </a:endParaRPr>
          </a:p>
          <a:p>
            <a:pPr algn="r" defTabSz="914400" fontAlgn="base">
              <a:lnSpc>
                <a:spcPct val="125000"/>
              </a:lnSpc>
              <a:spcBef>
                <a:spcPct val="0"/>
              </a:spcBef>
              <a:spcAft>
                <a:spcPct val="0"/>
              </a:spcAft>
              <a:defRPr/>
            </a:pPr>
            <a:endParaRPr lang="zh-CN" altLang="en-US" sz="1200" b="1" dirty="0">
              <a:solidFill>
                <a:srgbClr val="F8F8F8"/>
              </a:solidFill>
              <a:latin typeface="Arial" charset="0"/>
            </a:endParaRPr>
          </a:p>
          <a:p>
            <a:pPr algn="r" defTabSz="914400" fontAlgn="base">
              <a:lnSpc>
                <a:spcPct val="125000"/>
              </a:lnSpc>
              <a:spcBef>
                <a:spcPct val="0"/>
              </a:spcBef>
              <a:spcAft>
                <a:spcPct val="0"/>
              </a:spcAft>
              <a:defRPr/>
            </a:pPr>
            <a:endParaRPr lang="zh-CN" altLang="en-US" sz="1200" b="1" dirty="0">
              <a:solidFill>
                <a:srgbClr val="F8F8F8"/>
              </a:solidFill>
              <a:latin typeface="Arial" charset="0"/>
            </a:endParaRPr>
          </a:p>
          <a:p>
            <a:pPr algn="r" defTabSz="914400" fontAlgn="base">
              <a:lnSpc>
                <a:spcPct val="125000"/>
              </a:lnSpc>
              <a:spcBef>
                <a:spcPct val="0"/>
              </a:spcBef>
              <a:spcAft>
                <a:spcPct val="0"/>
              </a:spcAft>
              <a:defRPr/>
            </a:pPr>
            <a:r>
              <a:rPr lang="zh-CN" altLang="en-US" sz="1200" b="1" dirty="0">
                <a:solidFill>
                  <a:srgbClr val="F8F8F8"/>
                </a:solidFill>
                <a:latin typeface="Arial" charset="0"/>
              </a:rPr>
              <a:t>英文正文</a:t>
            </a:r>
            <a:r>
              <a:rPr lang="en-US" altLang="zh-CN" sz="1200" b="1" dirty="0">
                <a:solidFill>
                  <a:srgbClr val="F8F8F8"/>
                </a:solidFill>
                <a:latin typeface="Arial" charset="0"/>
              </a:rPr>
              <a:t>:20-22pt</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子目录 </a:t>
            </a:r>
            <a:r>
              <a:rPr lang="en-US" altLang="zh-CN" sz="1200" b="1" dirty="0">
                <a:solidFill>
                  <a:srgbClr val="F8F8F8"/>
                </a:solidFill>
                <a:latin typeface="Arial" charset="0"/>
              </a:rPr>
              <a:t>(2-5</a:t>
            </a:r>
            <a:r>
              <a:rPr lang="zh-CN" altLang="en-US" sz="1200" b="1" dirty="0">
                <a:solidFill>
                  <a:srgbClr val="F8F8F8"/>
                </a:solidFill>
                <a:latin typeface="Arial" charset="0"/>
              </a:rPr>
              <a:t>级</a:t>
            </a:r>
            <a:r>
              <a:rPr lang="en-US" altLang="zh-CN" sz="1200" b="1" dirty="0">
                <a:solidFill>
                  <a:srgbClr val="F8F8F8"/>
                </a:solidFill>
                <a:latin typeface="Arial" charset="0"/>
              </a:rPr>
              <a:t>) :18pt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a:t>
            </a:r>
            <a:r>
              <a:rPr lang="zh-CN" altLang="en-US" sz="1200" b="1" dirty="0">
                <a:solidFill>
                  <a:srgbClr val="F8F8F8"/>
                </a:solidFill>
                <a:latin typeface="Arial" charset="0"/>
              </a:rPr>
              <a:t>黑色</a:t>
            </a:r>
          </a:p>
          <a:p>
            <a:pPr algn="r" defTabSz="914400" fontAlgn="base">
              <a:lnSpc>
                <a:spcPct val="125000"/>
              </a:lnSpc>
              <a:spcBef>
                <a:spcPct val="0"/>
              </a:spcBef>
              <a:spcAft>
                <a:spcPct val="0"/>
              </a:spcAft>
              <a:defRPr/>
            </a:pPr>
            <a:r>
              <a:rPr lang="zh-CN" altLang="en-US" sz="1200" b="1" dirty="0">
                <a:solidFill>
                  <a:srgbClr val="F8F8F8"/>
                </a:solidFill>
                <a:latin typeface="Arial" charset="0"/>
              </a:rPr>
              <a:t>内部使用字体 </a:t>
            </a:r>
            <a:r>
              <a:rPr lang="en-US" altLang="zh-CN" sz="1200" b="1" dirty="0">
                <a:solidFill>
                  <a:srgbClr val="F8F8F8"/>
                </a:solidFill>
                <a:latin typeface="Arial" charset="0"/>
              </a:rPr>
              <a:t>:</a:t>
            </a:r>
          </a:p>
          <a:p>
            <a:pPr algn="r" defTabSz="914400" fontAlgn="base">
              <a:lnSpc>
                <a:spcPct val="125000"/>
              </a:lnSpc>
              <a:spcBef>
                <a:spcPct val="0"/>
              </a:spcBef>
              <a:spcAft>
                <a:spcPct val="0"/>
              </a:spcAft>
              <a:defRPr/>
            </a:pPr>
            <a:r>
              <a:rPr lang="en-US" altLang="zh-CN" sz="1200" b="1" dirty="0">
                <a:solidFill>
                  <a:srgbClr val="F8F8F8"/>
                </a:solidFill>
                <a:latin typeface="Arial" charset="0"/>
              </a:rPr>
              <a:t>FrutigerNext LT Regular</a:t>
            </a:r>
          </a:p>
          <a:p>
            <a:pPr algn="r" defTabSz="914400" fontAlgn="base">
              <a:lnSpc>
                <a:spcPct val="125000"/>
              </a:lnSpc>
              <a:spcBef>
                <a:spcPct val="0"/>
              </a:spcBef>
              <a:spcAft>
                <a:spcPct val="0"/>
              </a:spcAft>
              <a:defRPr/>
            </a:pPr>
            <a:r>
              <a:rPr lang="zh-CN" altLang="en-US" sz="1200" b="1" dirty="0">
                <a:solidFill>
                  <a:srgbClr val="F8F8F8"/>
                </a:solidFill>
                <a:latin typeface="Arial" charset="0"/>
              </a:rPr>
              <a:t>外部使用字体 </a:t>
            </a:r>
            <a:r>
              <a:rPr lang="en-US" altLang="zh-CN" sz="1200" b="1" dirty="0">
                <a:solidFill>
                  <a:srgbClr val="F8F8F8"/>
                </a:solidFill>
                <a:latin typeface="Arial" charset="0"/>
              </a:rPr>
              <a:t>: Arial</a:t>
            </a:r>
          </a:p>
          <a:p>
            <a:pPr algn="r" defTabSz="914400" fontAlgn="base">
              <a:lnSpc>
                <a:spcPct val="75000"/>
              </a:lnSpc>
              <a:spcBef>
                <a:spcPct val="0"/>
              </a:spcBef>
              <a:spcAft>
                <a:spcPct val="0"/>
              </a:spcAft>
              <a:defRPr/>
            </a:pPr>
            <a:endParaRPr lang="en-US" altLang="zh-CN" sz="1200" b="1" dirty="0">
              <a:solidFill>
                <a:srgbClr val="F8F8F8"/>
              </a:solidFill>
              <a:latin typeface="Arial" charset="0"/>
            </a:endParaRPr>
          </a:p>
          <a:p>
            <a:pPr algn="r" defTabSz="914400" fontAlgn="base">
              <a:lnSpc>
                <a:spcPct val="125000"/>
              </a:lnSpc>
              <a:spcBef>
                <a:spcPct val="0"/>
              </a:spcBef>
              <a:spcAft>
                <a:spcPct val="0"/>
              </a:spcAft>
              <a:defRPr/>
            </a:pPr>
            <a:r>
              <a:rPr lang="zh-CN" altLang="en-US" sz="1200" b="1" dirty="0">
                <a:solidFill>
                  <a:srgbClr val="F8F8F8"/>
                </a:solidFill>
                <a:latin typeface="Arial" charset="0"/>
              </a:rPr>
              <a:t>中文正文</a:t>
            </a:r>
            <a:r>
              <a:rPr lang="en-US" altLang="zh-CN" sz="1200" b="1" dirty="0">
                <a:solidFill>
                  <a:srgbClr val="F8F8F8"/>
                </a:solidFill>
                <a:latin typeface="Arial" charset="0"/>
              </a:rPr>
              <a:t>:18-20pt</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子目录</a:t>
            </a:r>
            <a:r>
              <a:rPr lang="en-US" altLang="zh-CN" sz="1200" b="1" dirty="0">
                <a:solidFill>
                  <a:srgbClr val="F8F8F8"/>
                </a:solidFill>
                <a:latin typeface="Arial" charset="0"/>
              </a:rPr>
              <a:t>(2-5</a:t>
            </a:r>
            <a:r>
              <a:rPr lang="zh-CN" altLang="en-US" sz="1200" b="1" dirty="0">
                <a:solidFill>
                  <a:srgbClr val="F8F8F8"/>
                </a:solidFill>
                <a:latin typeface="Arial" charset="0"/>
              </a:rPr>
              <a:t>级</a:t>
            </a:r>
            <a:r>
              <a:rPr lang="en-US" altLang="zh-CN" sz="1200" b="1" dirty="0">
                <a:solidFill>
                  <a:srgbClr val="F8F8F8"/>
                </a:solidFill>
                <a:latin typeface="Arial" charset="0"/>
              </a:rPr>
              <a:t>):18pt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a:t>
            </a:r>
            <a:r>
              <a:rPr lang="zh-CN" altLang="en-US" sz="1200" b="1" dirty="0">
                <a:solidFill>
                  <a:srgbClr val="F8F8F8"/>
                </a:solidFill>
                <a:latin typeface="Arial" charset="0"/>
              </a:rPr>
              <a:t>黑色</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字体</a:t>
            </a:r>
            <a:r>
              <a:rPr lang="en-US" altLang="zh-CN" sz="1200" b="1" dirty="0">
                <a:solidFill>
                  <a:srgbClr val="F8F8F8"/>
                </a:solidFill>
                <a:latin typeface="Arial" charset="0"/>
              </a:rPr>
              <a:t>:</a:t>
            </a:r>
            <a:r>
              <a:rPr lang="zh-CN" altLang="en-US" sz="1200" b="1" dirty="0">
                <a:solidFill>
                  <a:srgbClr val="F8F8F8"/>
                </a:solidFill>
                <a:latin typeface="Arial" charset="0"/>
              </a:rPr>
              <a:t>细黑体 </a:t>
            </a:r>
            <a:endParaRPr lang="zh-CN" altLang="en-US" sz="1200" b="1" dirty="0">
              <a:solidFill>
                <a:srgbClr val="080808"/>
              </a:solidFill>
              <a:latin typeface="Arial" charset="0"/>
            </a:endParaRPr>
          </a:p>
        </p:txBody>
      </p:sp>
      <p:sp>
        <p:nvSpPr>
          <p:cNvPr id="11" name="Rectangle 11"/>
          <p:cNvSpPr>
            <a:spLocks noChangeArrowheads="1"/>
          </p:cNvSpPr>
          <p:nvPr/>
        </p:nvSpPr>
        <p:spPr bwMode="auto">
          <a:xfrm>
            <a:off x="12361879" y="5446405"/>
            <a:ext cx="1227137" cy="3207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fontAlgn="base" hangingPunct="0">
              <a:spcBef>
                <a:spcPct val="0"/>
              </a:spcBef>
              <a:spcAft>
                <a:spcPct val="0"/>
              </a:spcAft>
              <a:defRPr/>
            </a:pPr>
            <a:endParaRPr lang="zh-CN" altLang="zh-CN" sz="1500">
              <a:solidFill>
                <a:srgbClr val="000000"/>
              </a:solidFill>
              <a:latin typeface="FrutigerNext LT Regular" pitchFamily="34" charset="0"/>
              <a:ea typeface="MS PGothic" pitchFamily="34" charset="-128"/>
            </a:endParaRPr>
          </a:p>
        </p:txBody>
      </p:sp>
      <p:grpSp>
        <p:nvGrpSpPr>
          <p:cNvPr id="3" name="Group 12"/>
          <p:cNvGrpSpPr>
            <a:grpSpLocks/>
          </p:cNvGrpSpPr>
          <p:nvPr/>
        </p:nvGrpSpPr>
        <p:grpSpPr bwMode="auto">
          <a:xfrm>
            <a:off x="12472987" y="5279660"/>
            <a:ext cx="989012" cy="184193"/>
            <a:chOff x="6657" y="3492"/>
            <a:chExt cx="527" cy="121"/>
          </a:xfrm>
        </p:grpSpPr>
        <p:sp>
          <p:nvSpPr>
            <p:cNvPr id="13" name="Rectangle 13"/>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4" name="Rectangle 14"/>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5" name="Rectangle 15"/>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6" name="Rectangle 16"/>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5" name="Group 17"/>
          <p:cNvGrpSpPr>
            <a:grpSpLocks/>
          </p:cNvGrpSpPr>
          <p:nvPr/>
        </p:nvGrpSpPr>
        <p:grpSpPr bwMode="auto">
          <a:xfrm>
            <a:off x="12472987" y="6205406"/>
            <a:ext cx="989012" cy="182605"/>
            <a:chOff x="6657" y="4103"/>
            <a:chExt cx="527" cy="121"/>
          </a:xfrm>
        </p:grpSpPr>
        <p:sp>
          <p:nvSpPr>
            <p:cNvPr id="18" name="Rectangle 18"/>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 name="Rectangle 19"/>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0" name="Rectangle 20"/>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1" name="Rectangle 21"/>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2" name="Group 22"/>
          <p:cNvGrpSpPr>
            <a:grpSpLocks/>
          </p:cNvGrpSpPr>
          <p:nvPr/>
        </p:nvGrpSpPr>
        <p:grpSpPr bwMode="auto">
          <a:xfrm>
            <a:off x="12472987" y="6451507"/>
            <a:ext cx="989012" cy="182604"/>
            <a:chOff x="6657" y="4266"/>
            <a:chExt cx="527" cy="121"/>
          </a:xfrm>
        </p:grpSpPr>
        <p:sp>
          <p:nvSpPr>
            <p:cNvPr id="23" name="Rectangle 23"/>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4" name="Rectangle 24"/>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5" name="Rectangle 25"/>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6" name="Rectangle 26"/>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7" name="Group 27"/>
          <p:cNvGrpSpPr>
            <a:grpSpLocks/>
          </p:cNvGrpSpPr>
          <p:nvPr/>
        </p:nvGrpSpPr>
        <p:grpSpPr bwMode="auto">
          <a:xfrm>
            <a:off x="12472987" y="5528975"/>
            <a:ext cx="989012" cy="182605"/>
            <a:chOff x="6657" y="3656"/>
            <a:chExt cx="527" cy="121"/>
          </a:xfrm>
        </p:grpSpPr>
        <p:sp>
          <p:nvSpPr>
            <p:cNvPr id="28" name="Rectangle 28"/>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9" name="Rectangle 29"/>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0" name="Rectangle 30"/>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1" name="Rectangle 31"/>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22" name="Group 32"/>
          <p:cNvGrpSpPr>
            <a:grpSpLocks/>
          </p:cNvGrpSpPr>
          <p:nvPr/>
        </p:nvGrpSpPr>
        <p:grpSpPr bwMode="auto">
          <a:xfrm>
            <a:off x="12472987" y="5959268"/>
            <a:ext cx="989012" cy="182604"/>
            <a:chOff x="6657" y="3941"/>
            <a:chExt cx="527" cy="121"/>
          </a:xfrm>
        </p:grpSpPr>
        <p:sp>
          <p:nvSpPr>
            <p:cNvPr id="33" name="Rectangle 33"/>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4" name="Rectangle 34"/>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5" name="Rectangle 35"/>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6" name="Rectangle 36"/>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27" name="Group 37"/>
          <p:cNvGrpSpPr>
            <a:grpSpLocks/>
          </p:cNvGrpSpPr>
          <p:nvPr/>
        </p:nvGrpSpPr>
        <p:grpSpPr bwMode="auto">
          <a:xfrm>
            <a:off x="12472987" y="6699214"/>
            <a:ext cx="989012" cy="182604"/>
            <a:chOff x="6657" y="4430"/>
            <a:chExt cx="527" cy="121"/>
          </a:xfrm>
        </p:grpSpPr>
        <p:sp>
          <p:nvSpPr>
            <p:cNvPr id="38" name="Rectangle 38"/>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9" name="Rectangle 39"/>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0" name="Rectangle 40"/>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1" name="Rectangle 41"/>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32" name="Group 42"/>
          <p:cNvGrpSpPr>
            <a:grpSpLocks/>
          </p:cNvGrpSpPr>
          <p:nvPr/>
        </p:nvGrpSpPr>
        <p:grpSpPr bwMode="auto">
          <a:xfrm>
            <a:off x="12472987" y="5033540"/>
            <a:ext cx="989012" cy="184193"/>
            <a:chOff x="6657" y="3329"/>
            <a:chExt cx="527" cy="122"/>
          </a:xfrm>
        </p:grpSpPr>
        <p:sp>
          <p:nvSpPr>
            <p:cNvPr id="43" name="Rectangle 43"/>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4" name="Rectangle 44"/>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5" name="Rectangle 45"/>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6" name="Rectangle 46"/>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37" name="Group 47"/>
          <p:cNvGrpSpPr>
            <a:grpSpLocks/>
          </p:cNvGrpSpPr>
          <p:nvPr/>
        </p:nvGrpSpPr>
        <p:grpSpPr bwMode="auto">
          <a:xfrm>
            <a:off x="12472987" y="4601660"/>
            <a:ext cx="989012" cy="182605"/>
            <a:chOff x="6657" y="3043"/>
            <a:chExt cx="527" cy="121"/>
          </a:xfrm>
        </p:grpSpPr>
        <p:sp>
          <p:nvSpPr>
            <p:cNvPr id="48" name="Rectangle 48"/>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9" name="Rectangle 49"/>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0" name="Rectangle 50"/>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1" name="Rectangle 51"/>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42" name="Group 52"/>
          <p:cNvGrpSpPr>
            <a:grpSpLocks/>
          </p:cNvGrpSpPr>
          <p:nvPr/>
        </p:nvGrpSpPr>
        <p:grpSpPr bwMode="auto">
          <a:xfrm>
            <a:off x="12472987" y="4355521"/>
            <a:ext cx="989012" cy="184193"/>
            <a:chOff x="6657" y="2881"/>
            <a:chExt cx="527" cy="121"/>
          </a:xfrm>
        </p:grpSpPr>
        <p:sp>
          <p:nvSpPr>
            <p:cNvPr id="53" name="Rectangle 53"/>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4" name="Rectangle 54"/>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5" name="Rectangle 55"/>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6" name="Rectangle 56"/>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57" name="Rectangle 57"/>
          <p:cNvSpPr>
            <a:spLocks noChangeArrowheads="1"/>
          </p:cNvSpPr>
          <p:nvPr/>
        </p:nvSpPr>
        <p:spPr bwMode="auto">
          <a:xfrm>
            <a:off x="12269788" y="2264304"/>
            <a:ext cx="1401762" cy="2654915"/>
          </a:xfrm>
          <a:prstGeom prst="rect">
            <a:avLst/>
          </a:prstGeom>
          <a:noFill/>
          <a:ln w="9525">
            <a:noFill/>
            <a:miter lim="800000"/>
            <a:headEnd/>
            <a:tailEnd/>
          </a:ln>
          <a:effectLst/>
        </p:spPr>
        <p:txBody>
          <a:bodyPr lIns="87798" tIns="43900" rIns="87798" bIns="43900"/>
          <a:lstStyle/>
          <a:p>
            <a:pPr defTabSz="914400" fontAlgn="base">
              <a:lnSpc>
                <a:spcPct val="120000"/>
              </a:lnSpc>
              <a:spcBef>
                <a:spcPct val="0"/>
              </a:spcBef>
              <a:spcAft>
                <a:spcPct val="0"/>
              </a:spcAft>
              <a:defRPr/>
            </a:pPr>
            <a:r>
              <a:rPr lang="zh-CN" altLang="en-US" sz="1200" b="1">
                <a:solidFill>
                  <a:srgbClr val="F8F8F8"/>
                </a:solidFill>
                <a:latin typeface="华文细黑" pitchFamily="2" charset="-122"/>
              </a:rPr>
              <a:t>配色参考方案：</a:t>
            </a:r>
          </a:p>
          <a:p>
            <a:pPr defTabSz="914400" fontAlgn="base">
              <a:lnSpc>
                <a:spcPct val="120000"/>
              </a:lnSpc>
              <a:spcBef>
                <a:spcPct val="0"/>
              </a:spcBef>
              <a:spcAft>
                <a:spcPct val="0"/>
              </a:spcAft>
              <a:defRPr/>
            </a:pPr>
            <a:r>
              <a:rPr lang="zh-CN" altLang="en-US" sz="1200" b="1">
                <a:solidFill>
                  <a:srgbClr val="F8F8F8"/>
                </a:solidFill>
                <a:latin typeface="华文细黑" pitchFamily="2" charset="-122"/>
              </a:rPr>
              <a:t>建议同一页面内不超过四种颜色，以下是９组配色方案，同一页面内只选择一组使用。</a:t>
            </a:r>
          </a:p>
          <a:p>
            <a:pPr defTabSz="914400" fontAlgn="base">
              <a:lnSpc>
                <a:spcPct val="120000"/>
              </a:lnSpc>
              <a:spcBef>
                <a:spcPct val="0"/>
              </a:spcBef>
              <a:spcAft>
                <a:spcPct val="0"/>
              </a:spcAft>
              <a:defRPr/>
            </a:pPr>
            <a:r>
              <a:rPr lang="zh-CN" altLang="en-US" sz="1200" b="1">
                <a:solidFill>
                  <a:srgbClr val="F8F8F8"/>
                </a:solidFill>
                <a:latin typeface="华文细黑" pitchFamily="2" charset="-122"/>
              </a:rPr>
              <a:t>（仅供参考）</a:t>
            </a:r>
          </a:p>
        </p:txBody>
      </p:sp>
      <p:sp>
        <p:nvSpPr>
          <p:cNvPr id="58" name="Rectangle 58"/>
          <p:cNvSpPr>
            <a:spLocks noChangeArrowheads="1"/>
          </p:cNvSpPr>
          <p:nvPr/>
        </p:nvSpPr>
        <p:spPr bwMode="auto">
          <a:xfrm>
            <a:off x="12269788" y="-61922"/>
            <a:ext cx="1401762" cy="838395"/>
          </a:xfrm>
          <a:prstGeom prst="rect">
            <a:avLst/>
          </a:prstGeom>
          <a:noFill/>
          <a:ln w="9525">
            <a:noFill/>
            <a:miter lim="800000"/>
            <a:headEnd/>
            <a:tailEnd/>
          </a:ln>
          <a:effectLst/>
        </p:spPr>
        <p:txBody>
          <a:bodyPr lIns="87798" tIns="43900" rIns="87798" bIns="43900"/>
          <a:lstStyle/>
          <a:p>
            <a:pPr defTabSz="914400" fontAlgn="base">
              <a:lnSpc>
                <a:spcPct val="120000"/>
              </a:lnSpc>
              <a:spcBef>
                <a:spcPct val="0"/>
              </a:spcBef>
              <a:spcAft>
                <a:spcPct val="0"/>
              </a:spcAft>
              <a:defRPr/>
            </a:pPr>
            <a:r>
              <a:rPr lang="zh-CN" altLang="en-US" sz="1200" b="1">
                <a:solidFill>
                  <a:srgbClr val="F8F8F8"/>
                </a:solidFill>
                <a:latin typeface="华文细黑" pitchFamily="2" charset="-122"/>
              </a:rPr>
              <a:t>客户或者合作伙伴的标志放在右上角</a:t>
            </a:r>
            <a:r>
              <a:rPr lang="en-US" altLang="zh-CN" sz="1200" b="1" dirty="0">
                <a:solidFill>
                  <a:srgbClr val="F8F8F8"/>
                </a:solidFill>
                <a:latin typeface="华文细黑" pitchFamily="2" charset="-122"/>
              </a:rPr>
              <a:t>.</a:t>
            </a:r>
          </a:p>
        </p:txBody>
      </p:sp>
      <p:sp>
        <p:nvSpPr>
          <p:cNvPr id="1920008" name="Rectangle 8"/>
          <p:cNvSpPr>
            <a:spLocks noGrp="1" noChangeArrowheads="1"/>
          </p:cNvSpPr>
          <p:nvPr>
            <p:ph type="ctrTitle"/>
          </p:nvPr>
        </p:nvSpPr>
        <p:spPr>
          <a:xfrm>
            <a:off x="896939" y="2130938"/>
            <a:ext cx="7350126" cy="1470365"/>
          </a:xfrm>
        </p:spPr>
        <p:txBody>
          <a:bodyPr/>
          <a:lstStyle>
            <a:lvl1pPr>
              <a:defRPr sz="4000">
                <a:solidFill>
                  <a:schemeClr val="bg1"/>
                </a:solidFill>
              </a:defRPr>
            </a:lvl1pPr>
          </a:lstStyle>
          <a:p>
            <a:r>
              <a:rPr lang="zh-CN" altLang="en-US"/>
              <a:t>单击此处编辑母版标题样式</a:t>
            </a:r>
          </a:p>
        </p:txBody>
      </p:sp>
      <p:sp>
        <p:nvSpPr>
          <p:cNvPr id="1920009" name="Rectangle 9"/>
          <p:cNvSpPr>
            <a:spLocks noGrp="1" noChangeArrowheads="1"/>
          </p:cNvSpPr>
          <p:nvPr>
            <p:ph type="subTitle" idx="1"/>
          </p:nvPr>
        </p:nvSpPr>
        <p:spPr>
          <a:xfrm>
            <a:off x="896938" y="4109401"/>
            <a:ext cx="7345362" cy="533524"/>
          </a:xfrm>
        </p:spPr>
        <p:txBody>
          <a:bodyPr anchor="ctr"/>
          <a:lstStyle>
            <a:lvl1pPr marL="0" indent="0">
              <a:buFontTx/>
              <a:buNone/>
              <a:defRPr>
                <a:solidFill>
                  <a:schemeClr val="bg1"/>
                </a:solidFill>
              </a:defRPr>
            </a:lvl1pPr>
          </a:lstStyle>
          <a:p>
            <a:r>
              <a:rPr lang="zh-CN" altLang="en-US"/>
              <a:t>单击此处编辑母版副标题样式</a:t>
            </a:r>
          </a:p>
        </p:txBody>
      </p:sp>
    </p:spTree>
    <p:extLst>
      <p:ext uri="{BB962C8B-B14F-4D97-AF65-F5344CB8AC3E}">
        <p14:creationId xmlns:p14="http://schemas.microsoft.com/office/powerpoint/2010/main" val="4109626427"/>
      </p:ext>
    </p:extLst>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402168474"/>
      </p:ext>
    </p:extLst>
  </p:cSld>
  <p:clrMapOvr>
    <a:masterClrMapping/>
  </p:clrMapOv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703"/>
            <a:ext cx="2743200"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2" y="274703"/>
            <a:ext cx="8080374"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3946616926"/>
      </p:ext>
    </p:extLst>
  </p:cSld>
  <p:clrMapOvr>
    <a:masterClrMapping/>
  </p:clrMapOv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defTabSz="914400" fontAlgn="base">
              <a:spcBef>
                <a:spcPct val="0"/>
              </a:spcBef>
              <a:spcAft>
                <a:spcPct val="0"/>
              </a:spcAft>
              <a:defRPr/>
            </a:pPr>
            <a:endParaRPr lang="de-DE" altLang="zh-CN" smtClean="0">
              <a:solidFill>
                <a:srgbClr val="000000"/>
              </a:solidFill>
            </a:endParaRPr>
          </a:p>
          <a:p>
            <a:pPr defTabSz="914400" fontAlgn="base">
              <a:spcBef>
                <a:spcPct val="0"/>
              </a:spcBef>
              <a:spcAft>
                <a:spcPct val="0"/>
              </a:spcAft>
              <a:defRPr/>
            </a:pPr>
            <a:r>
              <a:rPr lang="de-DE" altLang="zh-CN" smtClean="0">
                <a:solidFill>
                  <a:srgbClr val="000000"/>
                </a:solidFill>
              </a:rPr>
              <a:t>Page </a:t>
            </a:r>
            <a:fld id="{ECC70497-8CFD-4CA1-9839-DF947F80D45B}" type="slidenum">
              <a:rPr lang="de-DE" altLang="zh-CN" smtClean="0">
                <a:solidFill>
                  <a:srgbClr val="000000"/>
                </a:solidFill>
              </a:rPr>
              <a:pPr defTabSz="914400" fontAlgn="base">
                <a:spcBef>
                  <a:spcPct val="0"/>
                </a:spcBef>
                <a:spcAft>
                  <a:spcPct val="0"/>
                </a:spcAft>
                <a:defRPr/>
              </a:pPr>
              <a:t>‹#›</a:t>
            </a:fld>
            <a:endParaRPr lang="en-GB" altLang="zh-CN" dirty="0">
              <a:solidFill>
                <a:srgbClr val="000000"/>
              </a:solidFill>
            </a:endParaRPr>
          </a:p>
        </p:txBody>
      </p:sp>
      <p:pic>
        <p:nvPicPr>
          <p:cNvPr id="4" name="Picture 2" descr="C:\Users\z00205060\Desktop\多媒体规范\浅色(横版）.jpg"/>
          <p:cNvPicPr>
            <a:picLocks noChangeAspect="1" noChangeArrowheads="1"/>
          </p:cNvPicPr>
          <p:nvPr userDrawn="1"/>
        </p:nvPicPr>
        <p:blipFill>
          <a:blip r:embed="rId2" cstate="print"/>
          <a:srcRect/>
          <a:stretch>
            <a:fillRect/>
          </a:stretch>
        </p:blipFill>
        <p:spPr bwMode="auto">
          <a:xfrm>
            <a:off x="0" y="0"/>
            <a:ext cx="12195175" cy="6861374"/>
          </a:xfrm>
          <a:prstGeom prst="rect">
            <a:avLst/>
          </a:prstGeom>
          <a:noFill/>
        </p:spPr>
      </p:pic>
      <p:pic>
        <p:nvPicPr>
          <p:cNvPr id="5" name="Picture 2" descr="C:\Users\z00205060\Desktop\多媒体规范\浅色(横版）.jpg"/>
          <p:cNvPicPr>
            <a:picLocks noChangeAspect="1" noChangeArrowheads="1"/>
          </p:cNvPicPr>
          <p:nvPr userDrawn="1"/>
        </p:nvPicPr>
        <p:blipFill>
          <a:blip r:embed="rId2" cstate="print"/>
          <a:srcRect/>
          <a:stretch>
            <a:fillRect/>
          </a:stretch>
        </p:blipFill>
        <p:spPr bwMode="auto">
          <a:xfrm>
            <a:off x="0" y="0"/>
            <a:ext cx="12195175" cy="6861374"/>
          </a:xfrm>
          <a:prstGeom prst="rect">
            <a:avLst/>
          </a:prstGeom>
          <a:noFill/>
        </p:spPr>
      </p:pic>
      <p:sp>
        <p:nvSpPr>
          <p:cNvPr id="6" name="Text Box 16"/>
          <p:cNvSpPr txBox="1">
            <a:spLocks noChangeArrowheads="1"/>
          </p:cNvSpPr>
          <p:nvPr userDrawn="1"/>
        </p:nvSpPr>
        <p:spPr bwMode="auto">
          <a:xfrm>
            <a:off x="3975671" y="2228964"/>
            <a:ext cx="4196149" cy="1015663"/>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altLang="zh-CN" sz="6000" dirty="0" smtClean="0">
                <a:solidFill>
                  <a:srgbClr val="CC0000"/>
                </a:solidFill>
                <a:ea typeface="MS PGothic" pitchFamily="34" charset="-128"/>
              </a:rPr>
              <a:t>THANK YOU</a:t>
            </a:r>
            <a:endParaRPr lang="en-US" altLang="zh-CN" sz="6000" dirty="0">
              <a:solidFill>
                <a:srgbClr val="CC0000"/>
              </a:solidFill>
              <a:ea typeface="MS PGothic" pitchFamily="34" charset="-128"/>
            </a:endParaRPr>
          </a:p>
        </p:txBody>
      </p:sp>
      <p:sp>
        <p:nvSpPr>
          <p:cNvPr id="7" name="Text Box 17"/>
          <p:cNvSpPr txBox="1">
            <a:spLocks noChangeArrowheads="1"/>
          </p:cNvSpPr>
          <p:nvPr userDrawn="1"/>
        </p:nvSpPr>
        <p:spPr bwMode="auto">
          <a:xfrm>
            <a:off x="5311923" y="3413513"/>
            <a:ext cx="1569404" cy="307777"/>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altLang="zh-CN" sz="1400" dirty="0" smtClean="0">
                <a:solidFill>
                  <a:srgbClr val="000000">
                    <a:lumMod val="75000"/>
                    <a:lumOff val="25000"/>
                  </a:srgbClr>
                </a:solidFill>
                <a:latin typeface="FrutigerNext LT Light" pitchFamily="34" charset="0"/>
                <a:ea typeface="MS PGothic" pitchFamily="34" charset="-128"/>
              </a:rPr>
              <a:t>www.huawei.com</a:t>
            </a:r>
            <a:endParaRPr lang="en-US" altLang="zh-CN" sz="1400" dirty="0">
              <a:solidFill>
                <a:srgbClr val="000000">
                  <a:lumMod val="75000"/>
                  <a:lumOff val="25000"/>
                </a:srgbClr>
              </a:solidFill>
              <a:latin typeface="FrutigerNext LT Light" pitchFamily="34" charset="0"/>
              <a:ea typeface="MS PGothic" pitchFamily="34" charset="-128"/>
            </a:endParaRPr>
          </a:p>
        </p:txBody>
      </p:sp>
      <p:sp>
        <p:nvSpPr>
          <p:cNvPr id="8" name="TextBox 7"/>
          <p:cNvSpPr txBox="1"/>
          <p:nvPr userDrawn="1"/>
        </p:nvSpPr>
        <p:spPr>
          <a:xfrm>
            <a:off x="1482693" y="4509434"/>
            <a:ext cx="9182099" cy="1385316"/>
          </a:xfrm>
          <a:prstGeom prst="rect">
            <a:avLst/>
          </a:prstGeom>
          <a:noFill/>
        </p:spPr>
        <p:txBody>
          <a:bodyPr wrap="square" rtlCol="0">
            <a:spAutoFit/>
          </a:bodyPr>
          <a:lstStyle/>
          <a:p>
            <a:pPr algn="just" defTabSz="914400">
              <a:spcAft>
                <a:spcPts val="600"/>
              </a:spcAft>
              <a:defRPr/>
            </a:pPr>
            <a:r>
              <a:rPr lang="en-US" altLang="zh-CN" sz="1400" dirty="0" smtClean="0">
                <a:solidFill>
                  <a:srgbClr val="000000">
                    <a:lumMod val="75000"/>
                    <a:lumOff val="25000"/>
                  </a:srgbClr>
                </a:solidFill>
                <a:latin typeface="FrutigerNext LT Medium"/>
                <a:ea typeface="宋体" charset="-122"/>
              </a:rPr>
              <a:t>Copyright©2016 Huawei Technologies Co., Ltd. All Rights Reserved.</a:t>
            </a:r>
            <a:endParaRPr lang="zh-CN" altLang="zh-CN" sz="1400" dirty="0" smtClean="0">
              <a:solidFill>
                <a:srgbClr val="000000">
                  <a:lumMod val="75000"/>
                  <a:lumOff val="25000"/>
                </a:srgbClr>
              </a:solidFill>
              <a:latin typeface="FrutigerNext LT Medium"/>
              <a:ea typeface="宋体" charset="-122"/>
            </a:endParaRPr>
          </a:p>
          <a:p>
            <a:pPr algn="just" defTabSz="914400">
              <a:defRPr/>
            </a:pPr>
            <a:r>
              <a:rPr lang="en-US" altLang="zh-CN" sz="1300" dirty="0" smtClean="0">
                <a:solidFill>
                  <a:srgbClr val="000000">
                    <a:lumMod val="75000"/>
                    <a:lumOff val="25000"/>
                  </a:srgbClr>
                </a:solidFill>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dirty="0">
              <a:solidFill>
                <a:srgbClr val="000000">
                  <a:lumMod val="75000"/>
                  <a:lumOff val="25000"/>
                </a:srgbClr>
              </a:solidFill>
              <a:ea typeface="宋体" charset="-122"/>
            </a:endParaRPr>
          </a:p>
        </p:txBody>
      </p:sp>
    </p:spTree>
    <p:extLst>
      <p:ext uri="{BB962C8B-B14F-4D97-AF65-F5344CB8AC3E}">
        <p14:creationId xmlns:p14="http://schemas.microsoft.com/office/powerpoint/2010/main" val="78027770"/>
      </p:ext>
    </p:extLst>
  </p:cSld>
  <p:clrMapOvr>
    <a:masterClrMapping/>
  </p:clrMapOvr>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1570596" cy="1143265"/>
          </a:xfrm>
          <a:prstGeom prst="rect">
            <a:avLst/>
          </a:prstGeom>
        </p:spPr>
        <p:txBody>
          <a:bodyPr lIns="91427" tIns="45714" rIns="91427" bIns="45714"/>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24580" y="1629152"/>
            <a:ext cx="10975658" cy="2186494"/>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4580" y="3968083"/>
            <a:ext cx="10975658" cy="2188082"/>
          </a:xfrm>
          <a:prstGeom prst="rect">
            <a:avLst/>
          </a:prstGeom>
        </p:spPr>
        <p:txBody>
          <a:bodyPr lIns="91427" tIns="45714" rIns="91427" bIns="45714"/>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16537218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4" name="Picture 2" descr="内页元素3-1"/>
          <p:cNvPicPr>
            <a:picLocks noChangeAspect="1" noChangeArrowheads="1"/>
          </p:cNvPicPr>
          <p:nvPr/>
        </p:nvPicPr>
        <p:blipFill>
          <a:blip r:embed="rId2" cstate="print"/>
          <a:srcRect/>
          <a:stretch>
            <a:fillRect/>
          </a:stretch>
        </p:blipFill>
        <p:spPr bwMode="auto">
          <a:xfrm>
            <a:off x="0" y="8"/>
            <a:ext cx="12193588" cy="6494378"/>
          </a:xfrm>
          <a:prstGeom prst="rect">
            <a:avLst/>
          </a:prstGeom>
          <a:noFill/>
          <a:ln w="9525">
            <a:noFill/>
            <a:miter lim="800000"/>
            <a:headEnd/>
            <a:tailEnd/>
          </a:ln>
        </p:spPr>
      </p:pic>
      <p:grpSp>
        <p:nvGrpSpPr>
          <p:cNvPr id="2" name="Group 3"/>
          <p:cNvGrpSpPr>
            <a:grpSpLocks/>
          </p:cNvGrpSpPr>
          <p:nvPr/>
        </p:nvGrpSpPr>
        <p:grpSpPr bwMode="auto">
          <a:xfrm>
            <a:off x="7957" y="7940"/>
            <a:ext cx="12193587" cy="6859588"/>
            <a:chOff x="1" y="1"/>
            <a:chExt cx="7681" cy="4320"/>
          </a:xfrm>
        </p:grpSpPr>
        <p:pic>
          <p:nvPicPr>
            <p:cNvPr id="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a:ln w="9525">
              <a:noFill/>
              <a:miter lim="800000"/>
              <a:headEnd/>
              <a:tailEnd/>
            </a:ln>
          </p:spPr>
        </p:pic>
        <p:sp>
          <p:nvSpPr>
            <p:cNvPr id="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8" name="Text Box 6"/>
          <p:cNvSpPr txBox="1">
            <a:spLocks noChangeArrowheads="1"/>
          </p:cNvSpPr>
          <p:nvPr/>
        </p:nvSpPr>
        <p:spPr bwMode="auto">
          <a:xfrm>
            <a:off x="811222" y="6200637"/>
            <a:ext cx="3044103" cy="307848"/>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defRPr/>
            </a:pPr>
            <a:r>
              <a:rPr lang="en-US" altLang="zh-CN" sz="1400" dirty="0">
                <a:solidFill>
                  <a:srgbClr val="000000"/>
                </a:solidFill>
                <a:latin typeface="FrutigerNext LT Bold" pitchFamily="1" charset="0"/>
                <a:ea typeface="ＭＳ Ｐゴシック" pitchFamily="34" charset="-128"/>
              </a:rPr>
              <a:t>HUAWEI TECHNOLOGIES CO., LTD.</a:t>
            </a:r>
          </a:p>
        </p:txBody>
      </p:sp>
      <p:pic>
        <p:nvPicPr>
          <p:cNvPr id="9" name="Picture 7" descr="Logo"/>
          <p:cNvPicPr>
            <a:picLocks noChangeAspect="1" noChangeArrowheads="1"/>
          </p:cNvPicPr>
          <p:nvPr/>
        </p:nvPicPr>
        <p:blipFill>
          <a:blip r:embed="rId4" cstate="print"/>
          <a:srcRect/>
          <a:stretch>
            <a:fillRect/>
          </a:stretch>
        </p:blipFill>
        <p:spPr bwMode="auto">
          <a:xfrm>
            <a:off x="10521970" y="5692511"/>
            <a:ext cx="706439" cy="705013"/>
          </a:xfrm>
          <a:prstGeom prst="rect">
            <a:avLst/>
          </a:prstGeom>
          <a:noFill/>
          <a:ln w="9525">
            <a:noFill/>
            <a:miter lim="800000"/>
            <a:headEnd/>
            <a:tailEnd/>
          </a:ln>
        </p:spPr>
      </p:pic>
      <p:sp>
        <p:nvSpPr>
          <p:cNvPr id="10" name="Rectangle 10"/>
          <p:cNvSpPr>
            <a:spLocks noChangeArrowheads="1"/>
          </p:cNvSpPr>
          <p:nvPr/>
        </p:nvSpPr>
        <p:spPr bwMode="auto">
          <a:xfrm>
            <a:off x="-2457450" y="528760"/>
            <a:ext cx="2457450" cy="5308241"/>
          </a:xfrm>
          <a:prstGeom prst="rect">
            <a:avLst/>
          </a:prstGeom>
          <a:noFill/>
          <a:ln w="9525">
            <a:noFill/>
            <a:miter lim="800000"/>
            <a:headEnd/>
            <a:tailEnd/>
          </a:ln>
          <a:effectLst/>
        </p:spPr>
        <p:txBody>
          <a:bodyPr lIns="87798" tIns="43900" rIns="87798" bIns="43900"/>
          <a:lstStyle/>
          <a:p>
            <a:pPr algn="r" defTabSz="914400" fontAlgn="base">
              <a:lnSpc>
                <a:spcPct val="125000"/>
              </a:lnSpc>
              <a:spcBef>
                <a:spcPct val="0"/>
              </a:spcBef>
              <a:spcAft>
                <a:spcPct val="0"/>
              </a:spcAft>
              <a:defRPr/>
            </a:pPr>
            <a:r>
              <a:rPr lang="zh-CN" altLang="en-US" sz="1200" b="1" dirty="0">
                <a:solidFill>
                  <a:srgbClr val="F8F8F8"/>
                </a:solidFill>
                <a:latin typeface="Arial" charset="0"/>
              </a:rPr>
              <a:t>英文标题</a:t>
            </a:r>
            <a:r>
              <a:rPr lang="en-US" altLang="zh-CN" sz="1200" b="1" dirty="0">
                <a:solidFill>
                  <a:srgbClr val="F8F8F8"/>
                </a:solidFill>
                <a:latin typeface="Arial" charset="0"/>
              </a:rPr>
              <a:t>:32-35pt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 R153 G0 B0</a:t>
            </a:r>
          </a:p>
          <a:p>
            <a:pPr algn="r" defTabSz="914400" fontAlgn="base">
              <a:lnSpc>
                <a:spcPct val="125000"/>
              </a:lnSpc>
              <a:spcBef>
                <a:spcPct val="0"/>
              </a:spcBef>
              <a:spcAft>
                <a:spcPct val="0"/>
              </a:spcAft>
              <a:defRPr/>
            </a:pPr>
            <a:r>
              <a:rPr lang="zh-CN" altLang="en-US" sz="1200" b="1" dirty="0">
                <a:solidFill>
                  <a:srgbClr val="F8F8F8"/>
                </a:solidFill>
                <a:latin typeface="Arial" charset="0"/>
              </a:rPr>
              <a:t>内部使用字体 </a:t>
            </a:r>
            <a:r>
              <a:rPr lang="en-US" altLang="zh-CN" sz="1200" b="1" dirty="0">
                <a:solidFill>
                  <a:srgbClr val="F8F8F8"/>
                </a:solidFill>
                <a:latin typeface="Arial" charset="0"/>
              </a:rPr>
              <a:t>:</a:t>
            </a:r>
          </a:p>
          <a:p>
            <a:pPr algn="r" defTabSz="914400" fontAlgn="base">
              <a:lnSpc>
                <a:spcPct val="125000"/>
              </a:lnSpc>
              <a:spcBef>
                <a:spcPct val="0"/>
              </a:spcBef>
              <a:spcAft>
                <a:spcPct val="0"/>
              </a:spcAft>
              <a:defRPr/>
            </a:pPr>
            <a:r>
              <a:rPr lang="en-US" altLang="zh-CN" sz="1200" b="1" dirty="0">
                <a:solidFill>
                  <a:srgbClr val="F8F8F8"/>
                </a:solidFill>
                <a:latin typeface="Arial" charset="0"/>
              </a:rPr>
              <a:t>FrutigerNext LT Medium</a:t>
            </a:r>
          </a:p>
          <a:p>
            <a:pPr algn="r" defTabSz="914400" fontAlgn="base">
              <a:lnSpc>
                <a:spcPct val="125000"/>
              </a:lnSpc>
              <a:spcBef>
                <a:spcPct val="0"/>
              </a:spcBef>
              <a:spcAft>
                <a:spcPct val="0"/>
              </a:spcAft>
              <a:defRPr/>
            </a:pPr>
            <a:r>
              <a:rPr lang="zh-CN" altLang="en-US" sz="1200" b="1" dirty="0">
                <a:solidFill>
                  <a:srgbClr val="F8F8F8"/>
                </a:solidFill>
                <a:latin typeface="Arial" charset="0"/>
              </a:rPr>
              <a:t>外部使用字体 </a:t>
            </a:r>
            <a:r>
              <a:rPr lang="en-US" altLang="zh-CN" sz="1200" b="1" dirty="0">
                <a:solidFill>
                  <a:srgbClr val="F8F8F8"/>
                </a:solidFill>
                <a:latin typeface="Arial" charset="0"/>
              </a:rPr>
              <a:t>: Arial</a:t>
            </a:r>
          </a:p>
          <a:p>
            <a:pPr algn="r" defTabSz="914400" fontAlgn="base">
              <a:lnSpc>
                <a:spcPct val="75000"/>
              </a:lnSpc>
              <a:spcBef>
                <a:spcPct val="0"/>
              </a:spcBef>
              <a:spcAft>
                <a:spcPct val="0"/>
              </a:spcAft>
              <a:defRPr/>
            </a:pPr>
            <a:endParaRPr lang="en-US" altLang="zh-CN" sz="1200" b="1" dirty="0">
              <a:solidFill>
                <a:srgbClr val="F8F8F8"/>
              </a:solidFill>
              <a:latin typeface="Arial" charset="0"/>
            </a:endParaRPr>
          </a:p>
          <a:p>
            <a:pPr algn="r" defTabSz="914400" fontAlgn="base">
              <a:lnSpc>
                <a:spcPct val="125000"/>
              </a:lnSpc>
              <a:spcBef>
                <a:spcPct val="0"/>
              </a:spcBef>
              <a:spcAft>
                <a:spcPct val="0"/>
              </a:spcAft>
              <a:defRPr/>
            </a:pPr>
            <a:r>
              <a:rPr lang="zh-CN" altLang="en-US" sz="1200" b="1" dirty="0">
                <a:solidFill>
                  <a:srgbClr val="F8F8F8"/>
                </a:solidFill>
                <a:latin typeface="Arial" charset="0"/>
              </a:rPr>
              <a:t>中文标题</a:t>
            </a:r>
            <a:r>
              <a:rPr lang="en-US" altLang="zh-CN" sz="1200" b="1" dirty="0">
                <a:solidFill>
                  <a:srgbClr val="F8F8F8"/>
                </a:solidFill>
                <a:latin typeface="Arial" charset="0"/>
              </a:rPr>
              <a:t>:30-32pt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 R153 G0 B0</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字体</a:t>
            </a:r>
            <a:r>
              <a:rPr lang="en-US" altLang="zh-CN" sz="1200" b="1" dirty="0">
                <a:solidFill>
                  <a:srgbClr val="F8F8F8"/>
                </a:solidFill>
                <a:latin typeface="Arial" charset="0"/>
              </a:rPr>
              <a:t>:</a:t>
            </a:r>
            <a:r>
              <a:rPr lang="zh-CN" altLang="en-US" sz="1200" b="1" dirty="0">
                <a:solidFill>
                  <a:srgbClr val="F8F8F8"/>
                </a:solidFill>
                <a:latin typeface="Arial" charset="0"/>
              </a:rPr>
              <a:t>黑体</a:t>
            </a:r>
          </a:p>
          <a:p>
            <a:pPr algn="r" defTabSz="914400" fontAlgn="base">
              <a:lnSpc>
                <a:spcPct val="125000"/>
              </a:lnSpc>
              <a:spcBef>
                <a:spcPct val="0"/>
              </a:spcBef>
              <a:spcAft>
                <a:spcPct val="0"/>
              </a:spcAft>
              <a:defRPr/>
            </a:pPr>
            <a:endParaRPr lang="zh-CN" altLang="en-US" sz="1200" b="1" dirty="0">
              <a:solidFill>
                <a:srgbClr val="F8F8F8"/>
              </a:solidFill>
              <a:latin typeface="Arial" charset="0"/>
            </a:endParaRPr>
          </a:p>
          <a:p>
            <a:pPr algn="r" defTabSz="914400" fontAlgn="base">
              <a:lnSpc>
                <a:spcPct val="125000"/>
              </a:lnSpc>
              <a:spcBef>
                <a:spcPct val="0"/>
              </a:spcBef>
              <a:spcAft>
                <a:spcPct val="0"/>
              </a:spcAft>
              <a:defRPr/>
            </a:pPr>
            <a:endParaRPr lang="zh-CN" altLang="en-US" sz="1200" b="1" dirty="0">
              <a:solidFill>
                <a:srgbClr val="F8F8F8"/>
              </a:solidFill>
              <a:latin typeface="Arial" charset="0"/>
            </a:endParaRPr>
          </a:p>
          <a:p>
            <a:pPr algn="r" defTabSz="914400" fontAlgn="base">
              <a:lnSpc>
                <a:spcPct val="125000"/>
              </a:lnSpc>
              <a:spcBef>
                <a:spcPct val="0"/>
              </a:spcBef>
              <a:spcAft>
                <a:spcPct val="0"/>
              </a:spcAft>
              <a:defRPr/>
            </a:pPr>
            <a:endParaRPr lang="zh-CN" altLang="en-US" sz="1200" b="1" dirty="0">
              <a:solidFill>
                <a:srgbClr val="F8F8F8"/>
              </a:solidFill>
              <a:latin typeface="Arial" charset="0"/>
            </a:endParaRPr>
          </a:p>
          <a:p>
            <a:pPr algn="r" defTabSz="914400" fontAlgn="base">
              <a:lnSpc>
                <a:spcPct val="125000"/>
              </a:lnSpc>
              <a:spcBef>
                <a:spcPct val="0"/>
              </a:spcBef>
              <a:spcAft>
                <a:spcPct val="0"/>
              </a:spcAft>
              <a:defRPr/>
            </a:pPr>
            <a:r>
              <a:rPr lang="zh-CN" altLang="en-US" sz="1200" b="1" dirty="0">
                <a:solidFill>
                  <a:srgbClr val="F8F8F8"/>
                </a:solidFill>
                <a:latin typeface="Arial" charset="0"/>
              </a:rPr>
              <a:t>英文正文</a:t>
            </a:r>
            <a:r>
              <a:rPr lang="en-US" altLang="zh-CN" sz="1200" b="1" dirty="0">
                <a:solidFill>
                  <a:srgbClr val="F8F8F8"/>
                </a:solidFill>
                <a:latin typeface="Arial" charset="0"/>
              </a:rPr>
              <a:t>:20-22pt</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子目录 </a:t>
            </a:r>
            <a:r>
              <a:rPr lang="en-US" altLang="zh-CN" sz="1200" b="1" dirty="0">
                <a:solidFill>
                  <a:srgbClr val="F8F8F8"/>
                </a:solidFill>
                <a:latin typeface="Arial" charset="0"/>
              </a:rPr>
              <a:t>(2-5</a:t>
            </a:r>
            <a:r>
              <a:rPr lang="zh-CN" altLang="en-US" sz="1200" b="1" dirty="0">
                <a:solidFill>
                  <a:srgbClr val="F8F8F8"/>
                </a:solidFill>
                <a:latin typeface="Arial" charset="0"/>
              </a:rPr>
              <a:t>级</a:t>
            </a:r>
            <a:r>
              <a:rPr lang="en-US" altLang="zh-CN" sz="1200" b="1" dirty="0">
                <a:solidFill>
                  <a:srgbClr val="F8F8F8"/>
                </a:solidFill>
                <a:latin typeface="Arial" charset="0"/>
              </a:rPr>
              <a:t>) :18pt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a:t>
            </a:r>
            <a:r>
              <a:rPr lang="zh-CN" altLang="en-US" sz="1200" b="1" dirty="0">
                <a:solidFill>
                  <a:srgbClr val="F8F8F8"/>
                </a:solidFill>
                <a:latin typeface="Arial" charset="0"/>
              </a:rPr>
              <a:t>黑色</a:t>
            </a:r>
          </a:p>
          <a:p>
            <a:pPr algn="r" defTabSz="914400" fontAlgn="base">
              <a:lnSpc>
                <a:spcPct val="125000"/>
              </a:lnSpc>
              <a:spcBef>
                <a:spcPct val="0"/>
              </a:spcBef>
              <a:spcAft>
                <a:spcPct val="0"/>
              </a:spcAft>
              <a:defRPr/>
            </a:pPr>
            <a:r>
              <a:rPr lang="zh-CN" altLang="en-US" sz="1200" b="1" dirty="0">
                <a:solidFill>
                  <a:srgbClr val="F8F8F8"/>
                </a:solidFill>
                <a:latin typeface="Arial" charset="0"/>
              </a:rPr>
              <a:t>内部使用字体 </a:t>
            </a:r>
            <a:r>
              <a:rPr lang="en-US" altLang="zh-CN" sz="1200" b="1" dirty="0">
                <a:solidFill>
                  <a:srgbClr val="F8F8F8"/>
                </a:solidFill>
                <a:latin typeface="Arial" charset="0"/>
              </a:rPr>
              <a:t>:</a:t>
            </a:r>
          </a:p>
          <a:p>
            <a:pPr algn="r" defTabSz="914400" fontAlgn="base">
              <a:lnSpc>
                <a:spcPct val="125000"/>
              </a:lnSpc>
              <a:spcBef>
                <a:spcPct val="0"/>
              </a:spcBef>
              <a:spcAft>
                <a:spcPct val="0"/>
              </a:spcAft>
              <a:defRPr/>
            </a:pPr>
            <a:r>
              <a:rPr lang="en-US" altLang="zh-CN" sz="1200" b="1" dirty="0">
                <a:solidFill>
                  <a:srgbClr val="F8F8F8"/>
                </a:solidFill>
                <a:latin typeface="Arial" charset="0"/>
              </a:rPr>
              <a:t>FrutigerNext LT Regular</a:t>
            </a:r>
          </a:p>
          <a:p>
            <a:pPr algn="r" defTabSz="914400" fontAlgn="base">
              <a:lnSpc>
                <a:spcPct val="125000"/>
              </a:lnSpc>
              <a:spcBef>
                <a:spcPct val="0"/>
              </a:spcBef>
              <a:spcAft>
                <a:spcPct val="0"/>
              </a:spcAft>
              <a:defRPr/>
            </a:pPr>
            <a:r>
              <a:rPr lang="zh-CN" altLang="en-US" sz="1200" b="1" dirty="0">
                <a:solidFill>
                  <a:srgbClr val="F8F8F8"/>
                </a:solidFill>
                <a:latin typeface="Arial" charset="0"/>
              </a:rPr>
              <a:t>外部使用字体 </a:t>
            </a:r>
            <a:r>
              <a:rPr lang="en-US" altLang="zh-CN" sz="1200" b="1" dirty="0">
                <a:solidFill>
                  <a:srgbClr val="F8F8F8"/>
                </a:solidFill>
                <a:latin typeface="Arial" charset="0"/>
              </a:rPr>
              <a:t>: Arial</a:t>
            </a:r>
          </a:p>
          <a:p>
            <a:pPr algn="r" defTabSz="914400" fontAlgn="base">
              <a:lnSpc>
                <a:spcPct val="75000"/>
              </a:lnSpc>
              <a:spcBef>
                <a:spcPct val="0"/>
              </a:spcBef>
              <a:spcAft>
                <a:spcPct val="0"/>
              </a:spcAft>
              <a:defRPr/>
            </a:pPr>
            <a:endParaRPr lang="en-US" altLang="zh-CN" sz="1200" b="1" dirty="0">
              <a:solidFill>
                <a:srgbClr val="F8F8F8"/>
              </a:solidFill>
              <a:latin typeface="Arial" charset="0"/>
            </a:endParaRPr>
          </a:p>
          <a:p>
            <a:pPr algn="r" defTabSz="914400" fontAlgn="base">
              <a:lnSpc>
                <a:spcPct val="125000"/>
              </a:lnSpc>
              <a:spcBef>
                <a:spcPct val="0"/>
              </a:spcBef>
              <a:spcAft>
                <a:spcPct val="0"/>
              </a:spcAft>
              <a:defRPr/>
            </a:pPr>
            <a:r>
              <a:rPr lang="zh-CN" altLang="en-US" sz="1200" b="1" dirty="0">
                <a:solidFill>
                  <a:srgbClr val="F8F8F8"/>
                </a:solidFill>
                <a:latin typeface="Arial" charset="0"/>
              </a:rPr>
              <a:t>中文正文</a:t>
            </a:r>
            <a:r>
              <a:rPr lang="en-US" altLang="zh-CN" sz="1200" b="1" dirty="0">
                <a:solidFill>
                  <a:srgbClr val="F8F8F8"/>
                </a:solidFill>
                <a:latin typeface="Arial" charset="0"/>
              </a:rPr>
              <a:t>:18-20pt</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子目录</a:t>
            </a:r>
            <a:r>
              <a:rPr lang="en-US" altLang="zh-CN" sz="1200" b="1" dirty="0">
                <a:solidFill>
                  <a:srgbClr val="F8F8F8"/>
                </a:solidFill>
                <a:latin typeface="Arial" charset="0"/>
              </a:rPr>
              <a:t>(2-5</a:t>
            </a:r>
            <a:r>
              <a:rPr lang="zh-CN" altLang="en-US" sz="1200" b="1" dirty="0">
                <a:solidFill>
                  <a:srgbClr val="F8F8F8"/>
                </a:solidFill>
                <a:latin typeface="Arial" charset="0"/>
              </a:rPr>
              <a:t>级</a:t>
            </a:r>
            <a:r>
              <a:rPr lang="en-US" altLang="zh-CN" sz="1200" b="1" dirty="0">
                <a:solidFill>
                  <a:srgbClr val="F8F8F8"/>
                </a:solidFill>
                <a:latin typeface="Arial" charset="0"/>
              </a:rPr>
              <a:t>):18pt </a:t>
            </a:r>
          </a:p>
          <a:p>
            <a:pPr algn="r" defTabSz="914400" fontAlgn="base">
              <a:lnSpc>
                <a:spcPct val="125000"/>
              </a:lnSpc>
              <a:spcBef>
                <a:spcPct val="0"/>
              </a:spcBef>
              <a:spcAft>
                <a:spcPct val="0"/>
              </a:spcAft>
              <a:defRPr/>
            </a:pPr>
            <a:r>
              <a:rPr lang="zh-CN" altLang="en-US" sz="1200" b="1" dirty="0">
                <a:solidFill>
                  <a:srgbClr val="F8F8F8"/>
                </a:solidFill>
                <a:latin typeface="Arial" charset="0"/>
              </a:rPr>
              <a:t>颜色</a:t>
            </a:r>
            <a:r>
              <a:rPr lang="en-US" altLang="zh-CN" sz="1200" b="1" dirty="0">
                <a:solidFill>
                  <a:srgbClr val="F8F8F8"/>
                </a:solidFill>
                <a:latin typeface="Arial" charset="0"/>
              </a:rPr>
              <a:t>:</a:t>
            </a:r>
            <a:r>
              <a:rPr lang="zh-CN" altLang="en-US" sz="1200" b="1" dirty="0">
                <a:solidFill>
                  <a:srgbClr val="F8F8F8"/>
                </a:solidFill>
                <a:latin typeface="Arial" charset="0"/>
              </a:rPr>
              <a:t>黑色</a:t>
            </a:r>
          </a:p>
          <a:p>
            <a:pPr algn="r" defTabSz="914400" fontAlgn="base">
              <a:lnSpc>
                <a:spcPct val="125000"/>
              </a:lnSpc>
              <a:spcBef>
                <a:spcPct val="0"/>
              </a:spcBef>
              <a:spcAft>
                <a:spcPct val="0"/>
              </a:spcAft>
              <a:defRPr/>
            </a:pPr>
            <a:r>
              <a:rPr lang="zh-CN" altLang="en-US" sz="1200" b="1" dirty="0">
                <a:solidFill>
                  <a:srgbClr val="F8F8F8"/>
                </a:solidFill>
                <a:latin typeface="Arial" charset="0"/>
              </a:rPr>
              <a:t>字体</a:t>
            </a:r>
            <a:r>
              <a:rPr lang="en-US" altLang="zh-CN" sz="1200" b="1" dirty="0">
                <a:solidFill>
                  <a:srgbClr val="F8F8F8"/>
                </a:solidFill>
                <a:latin typeface="Arial" charset="0"/>
              </a:rPr>
              <a:t>:</a:t>
            </a:r>
            <a:r>
              <a:rPr lang="zh-CN" altLang="en-US" sz="1200" b="1" dirty="0">
                <a:solidFill>
                  <a:srgbClr val="F8F8F8"/>
                </a:solidFill>
                <a:latin typeface="Arial" charset="0"/>
              </a:rPr>
              <a:t>细黑体 </a:t>
            </a:r>
            <a:endParaRPr lang="zh-CN" altLang="en-US" sz="1200" b="1" dirty="0">
              <a:solidFill>
                <a:srgbClr val="080808"/>
              </a:solidFill>
              <a:latin typeface="Arial" charset="0"/>
            </a:endParaRPr>
          </a:p>
        </p:txBody>
      </p:sp>
      <p:sp>
        <p:nvSpPr>
          <p:cNvPr id="11" name="Rectangle 11"/>
          <p:cNvSpPr>
            <a:spLocks noChangeArrowheads="1"/>
          </p:cNvSpPr>
          <p:nvPr/>
        </p:nvSpPr>
        <p:spPr bwMode="auto">
          <a:xfrm>
            <a:off x="12361879" y="5446405"/>
            <a:ext cx="1227137" cy="3207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fontAlgn="base" hangingPunct="0">
              <a:spcBef>
                <a:spcPct val="0"/>
              </a:spcBef>
              <a:spcAft>
                <a:spcPct val="0"/>
              </a:spcAft>
              <a:defRPr/>
            </a:pPr>
            <a:endParaRPr lang="zh-CN" altLang="zh-CN" sz="1500">
              <a:solidFill>
                <a:srgbClr val="000000"/>
              </a:solidFill>
              <a:latin typeface="FrutigerNext LT Regular" pitchFamily="34" charset="0"/>
              <a:ea typeface="MS PGothic" pitchFamily="34" charset="-128"/>
            </a:endParaRPr>
          </a:p>
        </p:txBody>
      </p:sp>
      <p:grpSp>
        <p:nvGrpSpPr>
          <p:cNvPr id="3" name="Group 12"/>
          <p:cNvGrpSpPr>
            <a:grpSpLocks/>
          </p:cNvGrpSpPr>
          <p:nvPr/>
        </p:nvGrpSpPr>
        <p:grpSpPr bwMode="auto">
          <a:xfrm>
            <a:off x="12472987" y="5279660"/>
            <a:ext cx="989012" cy="184193"/>
            <a:chOff x="6657" y="3492"/>
            <a:chExt cx="527" cy="121"/>
          </a:xfrm>
        </p:grpSpPr>
        <p:sp>
          <p:nvSpPr>
            <p:cNvPr id="13" name="Rectangle 13"/>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4" name="Rectangle 14"/>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5" name="Rectangle 15"/>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6" name="Rectangle 16"/>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5" name="Group 17"/>
          <p:cNvGrpSpPr>
            <a:grpSpLocks/>
          </p:cNvGrpSpPr>
          <p:nvPr/>
        </p:nvGrpSpPr>
        <p:grpSpPr bwMode="auto">
          <a:xfrm>
            <a:off x="12472987" y="6205406"/>
            <a:ext cx="989012" cy="182605"/>
            <a:chOff x="6657" y="4103"/>
            <a:chExt cx="527" cy="121"/>
          </a:xfrm>
        </p:grpSpPr>
        <p:sp>
          <p:nvSpPr>
            <p:cNvPr id="18" name="Rectangle 18"/>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 name="Rectangle 19"/>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0" name="Rectangle 20"/>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1" name="Rectangle 21"/>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2" name="Group 22"/>
          <p:cNvGrpSpPr>
            <a:grpSpLocks/>
          </p:cNvGrpSpPr>
          <p:nvPr/>
        </p:nvGrpSpPr>
        <p:grpSpPr bwMode="auto">
          <a:xfrm>
            <a:off x="12472987" y="6451507"/>
            <a:ext cx="989012" cy="182604"/>
            <a:chOff x="6657" y="4266"/>
            <a:chExt cx="527" cy="121"/>
          </a:xfrm>
        </p:grpSpPr>
        <p:sp>
          <p:nvSpPr>
            <p:cNvPr id="23" name="Rectangle 23"/>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4" name="Rectangle 24"/>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5" name="Rectangle 25"/>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6" name="Rectangle 26"/>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7" name="Group 27"/>
          <p:cNvGrpSpPr>
            <a:grpSpLocks/>
          </p:cNvGrpSpPr>
          <p:nvPr/>
        </p:nvGrpSpPr>
        <p:grpSpPr bwMode="auto">
          <a:xfrm>
            <a:off x="12472987" y="5528975"/>
            <a:ext cx="989012" cy="182605"/>
            <a:chOff x="6657" y="3656"/>
            <a:chExt cx="527" cy="121"/>
          </a:xfrm>
        </p:grpSpPr>
        <p:sp>
          <p:nvSpPr>
            <p:cNvPr id="28" name="Rectangle 28"/>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29" name="Rectangle 29"/>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0" name="Rectangle 30"/>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1" name="Rectangle 31"/>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22" name="Group 32"/>
          <p:cNvGrpSpPr>
            <a:grpSpLocks/>
          </p:cNvGrpSpPr>
          <p:nvPr/>
        </p:nvGrpSpPr>
        <p:grpSpPr bwMode="auto">
          <a:xfrm>
            <a:off x="12472987" y="5959268"/>
            <a:ext cx="989012" cy="182604"/>
            <a:chOff x="6657" y="3941"/>
            <a:chExt cx="527" cy="121"/>
          </a:xfrm>
        </p:grpSpPr>
        <p:sp>
          <p:nvSpPr>
            <p:cNvPr id="33" name="Rectangle 33"/>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4" name="Rectangle 34"/>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5" name="Rectangle 35"/>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6" name="Rectangle 36"/>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27" name="Group 37"/>
          <p:cNvGrpSpPr>
            <a:grpSpLocks/>
          </p:cNvGrpSpPr>
          <p:nvPr/>
        </p:nvGrpSpPr>
        <p:grpSpPr bwMode="auto">
          <a:xfrm>
            <a:off x="12472987" y="6699214"/>
            <a:ext cx="989012" cy="182604"/>
            <a:chOff x="6657" y="4430"/>
            <a:chExt cx="527" cy="121"/>
          </a:xfrm>
        </p:grpSpPr>
        <p:sp>
          <p:nvSpPr>
            <p:cNvPr id="38" name="Rectangle 38"/>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39" name="Rectangle 39"/>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0" name="Rectangle 40"/>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1" name="Rectangle 41"/>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32" name="Group 42"/>
          <p:cNvGrpSpPr>
            <a:grpSpLocks/>
          </p:cNvGrpSpPr>
          <p:nvPr/>
        </p:nvGrpSpPr>
        <p:grpSpPr bwMode="auto">
          <a:xfrm>
            <a:off x="12472987" y="5033540"/>
            <a:ext cx="989012" cy="184193"/>
            <a:chOff x="6657" y="3329"/>
            <a:chExt cx="527" cy="122"/>
          </a:xfrm>
        </p:grpSpPr>
        <p:sp>
          <p:nvSpPr>
            <p:cNvPr id="43" name="Rectangle 43"/>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4" name="Rectangle 44"/>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5" name="Rectangle 45"/>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6" name="Rectangle 46"/>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37" name="Group 47"/>
          <p:cNvGrpSpPr>
            <a:grpSpLocks/>
          </p:cNvGrpSpPr>
          <p:nvPr/>
        </p:nvGrpSpPr>
        <p:grpSpPr bwMode="auto">
          <a:xfrm>
            <a:off x="12472987" y="4601660"/>
            <a:ext cx="989012" cy="182605"/>
            <a:chOff x="6657" y="3043"/>
            <a:chExt cx="527" cy="121"/>
          </a:xfrm>
        </p:grpSpPr>
        <p:sp>
          <p:nvSpPr>
            <p:cNvPr id="48" name="Rectangle 48"/>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49" name="Rectangle 49"/>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0" name="Rectangle 50"/>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1" name="Rectangle 51"/>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42" name="Group 52"/>
          <p:cNvGrpSpPr>
            <a:grpSpLocks/>
          </p:cNvGrpSpPr>
          <p:nvPr/>
        </p:nvGrpSpPr>
        <p:grpSpPr bwMode="auto">
          <a:xfrm>
            <a:off x="12472987" y="4355521"/>
            <a:ext cx="989012" cy="184193"/>
            <a:chOff x="6657" y="2881"/>
            <a:chExt cx="527" cy="121"/>
          </a:xfrm>
        </p:grpSpPr>
        <p:sp>
          <p:nvSpPr>
            <p:cNvPr id="53" name="Rectangle 53"/>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4" name="Rectangle 54"/>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5" name="Rectangle 55"/>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56" name="Rectangle 56"/>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57" name="Rectangle 57"/>
          <p:cNvSpPr>
            <a:spLocks noChangeArrowheads="1"/>
          </p:cNvSpPr>
          <p:nvPr/>
        </p:nvSpPr>
        <p:spPr bwMode="auto">
          <a:xfrm>
            <a:off x="12269788" y="2264304"/>
            <a:ext cx="1401762" cy="2654915"/>
          </a:xfrm>
          <a:prstGeom prst="rect">
            <a:avLst/>
          </a:prstGeom>
          <a:noFill/>
          <a:ln w="9525">
            <a:noFill/>
            <a:miter lim="800000"/>
            <a:headEnd/>
            <a:tailEnd/>
          </a:ln>
          <a:effectLst/>
        </p:spPr>
        <p:txBody>
          <a:bodyPr lIns="87798" tIns="43900" rIns="87798" bIns="43900"/>
          <a:lstStyle/>
          <a:p>
            <a:pPr defTabSz="914400" fontAlgn="base">
              <a:lnSpc>
                <a:spcPct val="120000"/>
              </a:lnSpc>
              <a:spcBef>
                <a:spcPct val="0"/>
              </a:spcBef>
              <a:spcAft>
                <a:spcPct val="0"/>
              </a:spcAft>
              <a:defRPr/>
            </a:pPr>
            <a:r>
              <a:rPr lang="zh-CN" altLang="en-US" sz="1200" b="1">
                <a:solidFill>
                  <a:srgbClr val="F8F8F8"/>
                </a:solidFill>
                <a:latin typeface="华文细黑" pitchFamily="2" charset="-122"/>
              </a:rPr>
              <a:t>配色参考方案：</a:t>
            </a:r>
          </a:p>
          <a:p>
            <a:pPr defTabSz="914400" fontAlgn="base">
              <a:lnSpc>
                <a:spcPct val="120000"/>
              </a:lnSpc>
              <a:spcBef>
                <a:spcPct val="0"/>
              </a:spcBef>
              <a:spcAft>
                <a:spcPct val="0"/>
              </a:spcAft>
              <a:defRPr/>
            </a:pPr>
            <a:r>
              <a:rPr lang="zh-CN" altLang="en-US" sz="1200" b="1">
                <a:solidFill>
                  <a:srgbClr val="F8F8F8"/>
                </a:solidFill>
                <a:latin typeface="华文细黑" pitchFamily="2" charset="-122"/>
              </a:rPr>
              <a:t>建议同一页面内不超过四种颜色，以下是９组配色方案，同一页面内只选择一组使用。</a:t>
            </a:r>
          </a:p>
          <a:p>
            <a:pPr defTabSz="914400" fontAlgn="base">
              <a:lnSpc>
                <a:spcPct val="120000"/>
              </a:lnSpc>
              <a:spcBef>
                <a:spcPct val="0"/>
              </a:spcBef>
              <a:spcAft>
                <a:spcPct val="0"/>
              </a:spcAft>
              <a:defRPr/>
            </a:pPr>
            <a:r>
              <a:rPr lang="zh-CN" altLang="en-US" sz="1200" b="1">
                <a:solidFill>
                  <a:srgbClr val="F8F8F8"/>
                </a:solidFill>
                <a:latin typeface="华文细黑" pitchFamily="2" charset="-122"/>
              </a:rPr>
              <a:t>（仅供参考）</a:t>
            </a:r>
          </a:p>
        </p:txBody>
      </p:sp>
      <p:sp>
        <p:nvSpPr>
          <p:cNvPr id="58" name="Rectangle 58"/>
          <p:cNvSpPr>
            <a:spLocks noChangeArrowheads="1"/>
          </p:cNvSpPr>
          <p:nvPr/>
        </p:nvSpPr>
        <p:spPr bwMode="auto">
          <a:xfrm>
            <a:off x="12269788" y="-61922"/>
            <a:ext cx="1401762" cy="838395"/>
          </a:xfrm>
          <a:prstGeom prst="rect">
            <a:avLst/>
          </a:prstGeom>
          <a:noFill/>
          <a:ln w="9525">
            <a:noFill/>
            <a:miter lim="800000"/>
            <a:headEnd/>
            <a:tailEnd/>
          </a:ln>
          <a:effectLst/>
        </p:spPr>
        <p:txBody>
          <a:bodyPr lIns="87798" tIns="43900" rIns="87798" bIns="43900"/>
          <a:lstStyle/>
          <a:p>
            <a:pPr defTabSz="914400" fontAlgn="base">
              <a:lnSpc>
                <a:spcPct val="120000"/>
              </a:lnSpc>
              <a:spcBef>
                <a:spcPct val="0"/>
              </a:spcBef>
              <a:spcAft>
                <a:spcPct val="0"/>
              </a:spcAft>
              <a:defRPr/>
            </a:pPr>
            <a:r>
              <a:rPr lang="zh-CN" altLang="en-US" sz="1200" b="1">
                <a:solidFill>
                  <a:srgbClr val="F8F8F8"/>
                </a:solidFill>
                <a:latin typeface="华文细黑" pitchFamily="2" charset="-122"/>
              </a:rPr>
              <a:t>客户或者合作伙伴的标志放在右上角</a:t>
            </a:r>
            <a:r>
              <a:rPr lang="en-US" altLang="zh-CN" sz="1200" b="1" dirty="0">
                <a:solidFill>
                  <a:srgbClr val="F8F8F8"/>
                </a:solidFill>
                <a:latin typeface="华文细黑" pitchFamily="2" charset="-122"/>
              </a:rPr>
              <a:t>.</a:t>
            </a:r>
          </a:p>
        </p:txBody>
      </p:sp>
      <p:sp>
        <p:nvSpPr>
          <p:cNvPr id="1920008" name="Rectangle 8"/>
          <p:cNvSpPr>
            <a:spLocks noGrp="1" noChangeArrowheads="1"/>
          </p:cNvSpPr>
          <p:nvPr>
            <p:ph type="ctrTitle"/>
          </p:nvPr>
        </p:nvSpPr>
        <p:spPr>
          <a:xfrm>
            <a:off x="896939" y="2130938"/>
            <a:ext cx="7350126" cy="1470365"/>
          </a:xfrm>
        </p:spPr>
        <p:txBody>
          <a:bodyPr/>
          <a:lstStyle>
            <a:lvl1pPr>
              <a:defRPr sz="4000">
                <a:solidFill>
                  <a:schemeClr val="bg1"/>
                </a:solidFill>
              </a:defRPr>
            </a:lvl1pPr>
          </a:lstStyle>
          <a:p>
            <a:r>
              <a:rPr lang="zh-CN" altLang="en-US"/>
              <a:t>单击此处编辑母版标题样式</a:t>
            </a:r>
          </a:p>
        </p:txBody>
      </p:sp>
      <p:sp>
        <p:nvSpPr>
          <p:cNvPr id="1920009" name="Rectangle 9"/>
          <p:cNvSpPr>
            <a:spLocks noGrp="1" noChangeArrowheads="1"/>
          </p:cNvSpPr>
          <p:nvPr>
            <p:ph type="subTitle" idx="1"/>
          </p:nvPr>
        </p:nvSpPr>
        <p:spPr>
          <a:xfrm>
            <a:off x="896938" y="4109401"/>
            <a:ext cx="7345362" cy="533524"/>
          </a:xfrm>
        </p:spPr>
        <p:txBody>
          <a:bodyPr anchor="ctr"/>
          <a:lstStyle>
            <a:lvl1pPr marL="0" indent="0">
              <a:buFontTx/>
              <a:buNone/>
              <a:defRPr>
                <a:solidFill>
                  <a:schemeClr val="bg1"/>
                </a:solidFill>
              </a:defRPr>
            </a:lvl1pPr>
          </a:lstStyle>
          <a:p>
            <a:r>
              <a:rPr lang="zh-CN" altLang="en-US"/>
              <a:t>单击此处编辑母版副标题样式</a:t>
            </a:r>
          </a:p>
        </p:txBody>
      </p:sp>
    </p:spTree>
  </p:cSld>
  <p:clrMapOvr>
    <a:masterClrMapping/>
  </p:clrMapOvr>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81050" y="274701"/>
            <a:ext cx="10975975" cy="601599"/>
          </a:xfrm>
        </p:spPr>
        <p:txBody>
          <a:bodyPr/>
          <a:lstStyle>
            <a:lvl1pPr>
              <a:defRPr>
                <a:latin typeface="+mj-l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81050" y="1105280"/>
            <a:ext cx="10975975" cy="503644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22" y="4407935"/>
            <a:ext cx="10366375" cy="136239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22" y="2907392"/>
            <a:ext cx="10366375" cy="1500534"/>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051560"/>
            <a:ext cx="5411788" cy="50760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38" y="1051560"/>
            <a:ext cx="5411788" cy="50760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701"/>
            <a:ext cx="10975975" cy="114326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9" y="1535469"/>
            <a:ext cx="5387975"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9" y="2175384"/>
            <a:ext cx="5387975"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469"/>
            <a:ext cx="5391150"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5384"/>
            <a:ext cx="5391150"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81050" y="274701"/>
            <a:ext cx="10975975" cy="601599"/>
          </a:xfrm>
        </p:spPr>
        <p:txBody>
          <a:bodyPr/>
          <a:lstStyle>
            <a:lvl1pPr>
              <a:defRPr>
                <a:latin typeface="+mj-lt"/>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81050" y="1105280"/>
            <a:ext cx="10975975" cy="503644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p14="http://schemas.microsoft.com/office/powerpoint/2010/main" val="3326761528"/>
      </p:ext>
    </p:extLst>
  </p:cSld>
  <p:clrMapOvr>
    <a:masterClrMapping/>
  </p:clrMapOvr>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113"/>
            <a:ext cx="4011612" cy="1162319"/>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121"/>
            <a:ext cx="6818312" cy="585446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440"/>
            <a:ext cx="4011612" cy="4692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1717"/>
            <a:ext cx="7316788" cy="56686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922"/>
            <a:ext cx="7316788" cy="41157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6" y="5368581"/>
            <a:ext cx="7316788" cy="80504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013825" y="274703"/>
            <a:ext cx="2743200"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81052" y="274703"/>
            <a:ext cx="8080374" cy="585288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defTabSz="914400" fontAlgn="base">
              <a:spcBef>
                <a:spcPct val="0"/>
              </a:spcBef>
              <a:spcAft>
                <a:spcPct val="0"/>
              </a:spcAft>
              <a:defRPr/>
            </a:pPr>
            <a:endParaRPr lang="de-DE" altLang="zh-CN" smtClean="0">
              <a:solidFill>
                <a:srgbClr val="000000"/>
              </a:solidFill>
            </a:endParaRPr>
          </a:p>
          <a:p>
            <a:pPr defTabSz="914400" fontAlgn="base">
              <a:spcBef>
                <a:spcPct val="0"/>
              </a:spcBef>
              <a:spcAft>
                <a:spcPct val="0"/>
              </a:spcAft>
              <a:defRPr/>
            </a:pPr>
            <a:r>
              <a:rPr lang="de-DE" altLang="zh-CN" smtClean="0">
                <a:solidFill>
                  <a:srgbClr val="000000"/>
                </a:solidFill>
              </a:rPr>
              <a:t>Page </a:t>
            </a:r>
            <a:fld id="{ECC70497-8CFD-4CA1-9839-DF947F80D45B}" type="slidenum">
              <a:rPr lang="de-DE" altLang="zh-CN" smtClean="0">
                <a:solidFill>
                  <a:srgbClr val="000000"/>
                </a:solidFill>
              </a:rPr>
              <a:pPr defTabSz="914400" fontAlgn="base">
                <a:spcBef>
                  <a:spcPct val="0"/>
                </a:spcBef>
                <a:spcAft>
                  <a:spcPct val="0"/>
                </a:spcAft>
                <a:defRPr/>
              </a:pPr>
              <a:t>‹#›</a:t>
            </a:fld>
            <a:endParaRPr lang="en-GB" altLang="zh-CN" dirty="0">
              <a:solidFill>
                <a:srgbClr val="000000"/>
              </a:solidFill>
            </a:endParaRPr>
          </a:p>
        </p:txBody>
      </p:sp>
      <p:pic>
        <p:nvPicPr>
          <p:cNvPr id="4" name="Picture 2" descr="C:\Users\z00205060\Desktop\多媒体规范\浅色(横版）.jpg"/>
          <p:cNvPicPr>
            <a:picLocks noChangeAspect="1" noChangeArrowheads="1"/>
          </p:cNvPicPr>
          <p:nvPr userDrawn="1"/>
        </p:nvPicPr>
        <p:blipFill>
          <a:blip r:embed="rId2" cstate="print"/>
          <a:srcRect/>
          <a:stretch>
            <a:fillRect/>
          </a:stretch>
        </p:blipFill>
        <p:spPr bwMode="auto">
          <a:xfrm>
            <a:off x="0" y="0"/>
            <a:ext cx="12195175" cy="6861374"/>
          </a:xfrm>
          <a:prstGeom prst="rect">
            <a:avLst/>
          </a:prstGeom>
          <a:noFill/>
        </p:spPr>
      </p:pic>
      <p:pic>
        <p:nvPicPr>
          <p:cNvPr id="5" name="Picture 2" descr="C:\Users\z00205060\Desktop\多媒体规范\浅色(横版）.jpg"/>
          <p:cNvPicPr>
            <a:picLocks noChangeAspect="1" noChangeArrowheads="1"/>
          </p:cNvPicPr>
          <p:nvPr userDrawn="1"/>
        </p:nvPicPr>
        <p:blipFill>
          <a:blip r:embed="rId2" cstate="print"/>
          <a:srcRect/>
          <a:stretch>
            <a:fillRect/>
          </a:stretch>
        </p:blipFill>
        <p:spPr bwMode="auto">
          <a:xfrm>
            <a:off x="0" y="0"/>
            <a:ext cx="12195175" cy="6861374"/>
          </a:xfrm>
          <a:prstGeom prst="rect">
            <a:avLst/>
          </a:prstGeom>
          <a:noFill/>
        </p:spPr>
      </p:pic>
      <p:sp>
        <p:nvSpPr>
          <p:cNvPr id="6" name="Text Box 16"/>
          <p:cNvSpPr txBox="1">
            <a:spLocks noChangeArrowheads="1"/>
          </p:cNvSpPr>
          <p:nvPr userDrawn="1"/>
        </p:nvSpPr>
        <p:spPr bwMode="auto">
          <a:xfrm>
            <a:off x="3975671" y="2228964"/>
            <a:ext cx="4196149" cy="1015663"/>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altLang="zh-CN" sz="6000" dirty="0" smtClean="0">
                <a:solidFill>
                  <a:srgbClr val="CC0000"/>
                </a:solidFill>
                <a:ea typeface="MS PGothic" pitchFamily="34" charset="-128"/>
              </a:rPr>
              <a:t>THANK YOU</a:t>
            </a:r>
            <a:endParaRPr lang="en-US" altLang="zh-CN" sz="6000" dirty="0">
              <a:solidFill>
                <a:srgbClr val="CC0000"/>
              </a:solidFill>
              <a:ea typeface="MS PGothic" pitchFamily="34" charset="-128"/>
            </a:endParaRPr>
          </a:p>
        </p:txBody>
      </p:sp>
      <p:sp>
        <p:nvSpPr>
          <p:cNvPr id="7" name="Text Box 17"/>
          <p:cNvSpPr txBox="1">
            <a:spLocks noChangeArrowheads="1"/>
          </p:cNvSpPr>
          <p:nvPr userDrawn="1"/>
        </p:nvSpPr>
        <p:spPr bwMode="auto">
          <a:xfrm>
            <a:off x="5311923" y="3413513"/>
            <a:ext cx="1569404" cy="307777"/>
          </a:xfrm>
          <a:prstGeom prst="rect">
            <a:avLst/>
          </a:prstGeom>
          <a:noFill/>
          <a:ln w="9525">
            <a:noFill/>
            <a:miter lim="800000"/>
            <a:headEnd/>
            <a:tailEnd/>
          </a:ln>
        </p:spPr>
        <p:txBody>
          <a:bodyPr wrap="none">
            <a:spAutoFit/>
          </a:bodyPr>
          <a:lstStyle/>
          <a:p>
            <a:pPr defTabSz="914400" eaLnBrk="0" fontAlgn="base" hangingPunct="0">
              <a:spcBef>
                <a:spcPct val="0"/>
              </a:spcBef>
              <a:spcAft>
                <a:spcPct val="0"/>
              </a:spcAft>
            </a:pPr>
            <a:r>
              <a:rPr lang="en-US" altLang="zh-CN" sz="1400" dirty="0" smtClean="0">
                <a:solidFill>
                  <a:srgbClr val="000000">
                    <a:lumMod val="75000"/>
                    <a:lumOff val="25000"/>
                  </a:srgbClr>
                </a:solidFill>
                <a:latin typeface="FrutigerNext LT Light" pitchFamily="34" charset="0"/>
                <a:ea typeface="MS PGothic" pitchFamily="34" charset="-128"/>
              </a:rPr>
              <a:t>www.huawei.com</a:t>
            </a:r>
            <a:endParaRPr lang="en-US" altLang="zh-CN" sz="1400" dirty="0">
              <a:solidFill>
                <a:srgbClr val="000000">
                  <a:lumMod val="75000"/>
                  <a:lumOff val="25000"/>
                </a:srgbClr>
              </a:solidFill>
              <a:latin typeface="FrutigerNext LT Light" pitchFamily="34" charset="0"/>
              <a:ea typeface="MS PGothic" pitchFamily="34" charset="-128"/>
            </a:endParaRPr>
          </a:p>
        </p:txBody>
      </p:sp>
      <p:sp>
        <p:nvSpPr>
          <p:cNvPr id="8" name="TextBox 7"/>
          <p:cNvSpPr txBox="1"/>
          <p:nvPr userDrawn="1"/>
        </p:nvSpPr>
        <p:spPr>
          <a:xfrm>
            <a:off x="1482693" y="4509434"/>
            <a:ext cx="9182099" cy="1385316"/>
          </a:xfrm>
          <a:prstGeom prst="rect">
            <a:avLst/>
          </a:prstGeom>
          <a:noFill/>
        </p:spPr>
        <p:txBody>
          <a:bodyPr wrap="square" rtlCol="0">
            <a:spAutoFit/>
          </a:bodyPr>
          <a:lstStyle/>
          <a:p>
            <a:pPr algn="just" defTabSz="914400">
              <a:spcAft>
                <a:spcPts val="600"/>
              </a:spcAft>
              <a:defRPr/>
            </a:pPr>
            <a:r>
              <a:rPr lang="en-US" altLang="zh-CN" sz="1400" dirty="0" smtClean="0">
                <a:solidFill>
                  <a:srgbClr val="000000">
                    <a:lumMod val="75000"/>
                    <a:lumOff val="25000"/>
                  </a:srgbClr>
                </a:solidFill>
                <a:latin typeface="FrutigerNext LT Medium"/>
                <a:ea typeface="宋体" charset="-122"/>
              </a:rPr>
              <a:t>Copyright©2016 Huawei Technologies Co., Ltd. All Rights Reserved.</a:t>
            </a:r>
            <a:endParaRPr lang="zh-CN" altLang="zh-CN" sz="1400" dirty="0" smtClean="0">
              <a:solidFill>
                <a:srgbClr val="000000">
                  <a:lumMod val="75000"/>
                  <a:lumOff val="25000"/>
                </a:srgbClr>
              </a:solidFill>
              <a:latin typeface="FrutigerNext LT Medium"/>
              <a:ea typeface="宋体" charset="-122"/>
            </a:endParaRPr>
          </a:p>
          <a:p>
            <a:pPr algn="just" defTabSz="914400">
              <a:defRPr/>
            </a:pPr>
            <a:r>
              <a:rPr lang="en-US" altLang="zh-CN" sz="1300" dirty="0" smtClean="0">
                <a:solidFill>
                  <a:srgbClr val="000000">
                    <a:lumMod val="75000"/>
                    <a:lumOff val="25000"/>
                  </a:srgbClr>
                </a:solidFill>
                <a:ea typeface="宋体"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300" dirty="0">
              <a:solidFill>
                <a:srgbClr val="000000">
                  <a:lumMod val="75000"/>
                  <a:lumOff val="25000"/>
                </a:srgbClr>
              </a:solidFill>
              <a:ea typeface="宋体" charset="-122"/>
            </a:endParaRPr>
          </a:p>
        </p:txBody>
      </p:sp>
    </p:spTree>
    <p:extLst>
      <p:ext uri="{BB962C8B-B14F-4D97-AF65-F5344CB8AC3E}">
        <p14:creationId xmlns:p14="http://schemas.microsoft.com/office/powerpoint/2010/main" val="720218067"/>
      </p:ext>
    </p:extLst>
  </p:cSld>
  <p:clrMapOvr>
    <a:masterClrMapping/>
  </p:clrMapOv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22" y="4407935"/>
            <a:ext cx="10366375" cy="136239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22" y="2907392"/>
            <a:ext cx="10366375" cy="1500534"/>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extLst>
      <p:ext uri="{BB962C8B-B14F-4D97-AF65-F5344CB8AC3E}">
        <p14:creationId xmlns:p14="http://schemas.microsoft.com/office/powerpoint/2010/main" val="1984182820"/>
      </p:ext>
    </p:extLst>
  </p:cSld>
  <p:clrMapOvr>
    <a:masterClrMapping/>
  </p:clrMapOv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81050" y="1051560"/>
            <a:ext cx="5411788" cy="50760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345238" y="1051560"/>
            <a:ext cx="5411788" cy="507603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2560362443"/>
      </p:ext>
    </p:extLst>
  </p:cSld>
  <p:clrMapOvr>
    <a:masterClrMapping/>
  </p:clrMapOv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1" y="274701"/>
            <a:ext cx="10975975" cy="1143265"/>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9" y="1535469"/>
            <a:ext cx="5387975"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9" y="2175384"/>
            <a:ext cx="5387975"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4425" y="1535469"/>
            <a:ext cx="5391150" cy="63991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4425" y="2175384"/>
            <a:ext cx="5391150" cy="395220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p14="http://schemas.microsoft.com/office/powerpoint/2010/main" val="462775243"/>
      </p:ext>
    </p:extLst>
  </p:cSld>
  <p:clrMapOvr>
    <a:masterClrMapping/>
  </p:clrMapOv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450789432"/>
      </p:ext>
    </p:extLst>
  </p:cSld>
  <p:clrMapOvr>
    <a:masterClrMapping/>
  </p:clrMapOv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8241759"/>
      </p:ext>
    </p:extLst>
  </p:cSld>
  <p:clrMapOvr>
    <a:masterClrMapping/>
  </p:clrMapOv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2" y="273113"/>
            <a:ext cx="4011612" cy="1162319"/>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121"/>
            <a:ext cx="6818312" cy="5854468"/>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2" y="1435440"/>
            <a:ext cx="4011612" cy="4692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1326169"/>
      </p:ext>
    </p:extLst>
  </p:cSld>
  <p:clrMapOvr>
    <a:masterClrMapping/>
  </p:clrMapOv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776" y="4801717"/>
            <a:ext cx="7316788" cy="566869"/>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776" y="612922"/>
            <a:ext cx="7316788" cy="41157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2390776" y="5368581"/>
            <a:ext cx="7316788" cy="80504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val="3629122019"/>
      </p:ext>
    </p:extLst>
  </p:cSld>
  <p:clrMapOvr>
    <a:masterClrMapping/>
  </p:clrMapOv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6.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18979" name="Text Box 3"/>
          <p:cNvSpPr txBox="1">
            <a:spLocks noChangeArrowheads="1"/>
          </p:cNvSpPr>
          <p:nvPr/>
        </p:nvSpPr>
        <p:spPr bwMode="auto">
          <a:xfrm>
            <a:off x="869951" y="6468986"/>
            <a:ext cx="2210222" cy="263852"/>
          </a:xfrm>
          <a:prstGeom prst="rect">
            <a:avLst/>
          </a:prstGeom>
          <a:noFill/>
          <a:ln w="9525">
            <a:noFill/>
            <a:miter lim="800000"/>
            <a:headEnd/>
            <a:tailEnd/>
          </a:ln>
        </p:spPr>
        <p:txBody>
          <a:bodyPr wrap="none" lIns="78360" tIns="39180" rIns="78360" bIns="39180">
            <a:spAutoFit/>
          </a:bodyPr>
          <a:lstStyle/>
          <a:p>
            <a:pPr defTabSz="784225" eaLnBrk="0" fontAlgn="base" hangingPunct="0">
              <a:spcBef>
                <a:spcPct val="0"/>
              </a:spcBef>
              <a:spcAft>
                <a:spcPct val="0"/>
              </a:spcAft>
              <a:defRPr/>
            </a:pPr>
            <a:r>
              <a:rPr lang="en-US" altLang="zh-CN" sz="1200" dirty="0">
                <a:solidFill>
                  <a:srgbClr val="000000"/>
                </a:solidFill>
                <a:latin typeface="FrutigerNext LT Bold" pitchFamily="1" charset="0"/>
                <a:ea typeface="ＭＳ Ｐゴシック" pitchFamily="34" charset="-128"/>
              </a:rPr>
              <a:t>HISILICON SEMICONDUCTOR</a:t>
            </a:r>
          </a:p>
        </p:txBody>
      </p:sp>
      <p:sp>
        <p:nvSpPr>
          <p:cNvPr id="1918980" name="Rectangle 4"/>
          <p:cNvSpPr>
            <a:spLocks noGrp="1" noChangeArrowheads="1"/>
          </p:cNvSpPr>
          <p:nvPr>
            <p:ph type="dt" sz="half" idx="2"/>
          </p:nvPr>
        </p:nvSpPr>
        <p:spPr bwMode="auto">
          <a:xfrm>
            <a:off x="7910513" y="6403872"/>
            <a:ext cx="1414462" cy="110198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eaLnBrk="0" hangingPunct="0">
              <a:lnSpc>
                <a:spcPct val="85000"/>
              </a:lnSpc>
              <a:buClrTx/>
              <a:buSzTx/>
              <a:buFontTx/>
              <a:buNone/>
              <a:defRPr sz="1000" b="0">
                <a:latin typeface="FrutigerNext LT Medium" pitchFamily="34" charset="0"/>
                <a:ea typeface="MS PGothic" pitchFamily="34" charset="-128"/>
              </a:defRPr>
            </a:lvl1pPr>
          </a:lstStyle>
          <a:p>
            <a:pPr defTabSz="914400" fontAlgn="base">
              <a:spcBef>
                <a:spcPct val="0"/>
              </a:spcBef>
              <a:spcAft>
                <a:spcPct val="0"/>
              </a:spcAft>
              <a:defRPr/>
            </a:pPr>
            <a:endParaRPr lang="de-DE" altLang="zh-CN">
              <a:solidFill>
                <a:srgbClr val="000000"/>
              </a:solidFill>
            </a:endParaRPr>
          </a:p>
          <a:p>
            <a:pPr defTabSz="914400" fontAlgn="base">
              <a:spcBef>
                <a:spcPct val="0"/>
              </a:spcBef>
              <a:spcAft>
                <a:spcPct val="0"/>
              </a:spcAft>
              <a:defRPr/>
            </a:pPr>
            <a:r>
              <a:rPr lang="de-DE" altLang="zh-CN">
                <a:solidFill>
                  <a:srgbClr val="000000"/>
                </a:solidFill>
              </a:rPr>
              <a:t>Page </a:t>
            </a:r>
            <a:fld id="{ECC70497-8CFD-4CA1-9839-DF947F80D45B}" type="slidenum">
              <a:rPr lang="de-DE" altLang="zh-CN">
                <a:solidFill>
                  <a:srgbClr val="000000"/>
                </a:solidFill>
              </a:rPr>
              <a:pPr defTabSz="914400" fontAlgn="base">
                <a:spcBef>
                  <a:spcPct val="0"/>
                </a:spcBef>
                <a:spcAft>
                  <a:spcPct val="0"/>
                </a:spcAft>
                <a:defRPr/>
              </a:pPr>
              <a:t>‹#›</a:t>
            </a:fld>
            <a:endParaRPr lang="en-GB" altLang="zh-CN" dirty="0">
              <a:solidFill>
                <a:srgbClr val="000000"/>
              </a:solidFill>
            </a:endParaRPr>
          </a:p>
        </p:txBody>
      </p:sp>
      <p:grpSp>
        <p:nvGrpSpPr>
          <p:cNvPr id="2" name="Group 5"/>
          <p:cNvGrpSpPr>
            <a:grpSpLocks/>
          </p:cNvGrpSpPr>
          <p:nvPr/>
        </p:nvGrpSpPr>
        <p:grpSpPr bwMode="auto">
          <a:xfrm>
            <a:off x="0" y="6218095"/>
            <a:ext cx="12195175" cy="635147"/>
            <a:chOff x="0" y="3920"/>
            <a:chExt cx="7682" cy="400"/>
          </a:xfrm>
        </p:grpSpPr>
        <p:pic>
          <p:nvPicPr>
            <p:cNvPr id="26684" name="Picture 6" descr="图片1"/>
            <p:cNvPicPr>
              <a:picLocks noChangeAspect="1" noChangeArrowheads="1"/>
            </p:cNvPicPr>
            <p:nvPr userDrawn="1"/>
          </p:nvPicPr>
          <p:blipFill>
            <a:blip r:embed="rId15" cstate="print"/>
            <a:srcRect/>
            <a:stretch>
              <a:fillRect/>
            </a:stretch>
          </p:blipFill>
          <p:spPr bwMode="auto">
            <a:xfrm>
              <a:off x="0" y="3920"/>
              <a:ext cx="5760" cy="400"/>
            </a:xfrm>
            <a:prstGeom prst="rect">
              <a:avLst/>
            </a:prstGeom>
            <a:noFill/>
            <a:ln w="9525">
              <a:noFill/>
              <a:miter lim="800000"/>
              <a:headEnd/>
              <a:tailEnd/>
            </a:ln>
          </p:spPr>
        </p:pic>
        <p:pic>
          <p:nvPicPr>
            <p:cNvPr id="26685" name="Picture 7" descr="图片1"/>
            <p:cNvPicPr>
              <a:picLocks noChangeAspect="1" noChangeArrowheads="1"/>
            </p:cNvPicPr>
            <p:nvPr userDrawn="1"/>
          </p:nvPicPr>
          <p:blipFill>
            <a:blip r:embed="rId15" cstate="print"/>
            <a:srcRect/>
            <a:stretch>
              <a:fillRect/>
            </a:stretch>
          </p:blipFill>
          <p:spPr bwMode="auto">
            <a:xfrm>
              <a:off x="1539" y="3920"/>
              <a:ext cx="5760" cy="400"/>
            </a:xfrm>
            <a:prstGeom prst="rect">
              <a:avLst/>
            </a:prstGeom>
            <a:noFill/>
            <a:ln w="9525">
              <a:noFill/>
              <a:miter lim="800000"/>
              <a:headEnd/>
              <a:tailEnd/>
            </a:ln>
          </p:spPr>
        </p:pic>
        <p:pic>
          <p:nvPicPr>
            <p:cNvPr id="26686" name="Picture 8" descr="图片1"/>
            <p:cNvPicPr>
              <a:picLocks noChangeAspect="1" noChangeArrowheads="1"/>
            </p:cNvPicPr>
            <p:nvPr userDrawn="1"/>
          </p:nvPicPr>
          <p:blipFill>
            <a:blip r:embed="rId15" cstate="print"/>
            <a:srcRect/>
            <a:stretch>
              <a:fillRect/>
            </a:stretch>
          </p:blipFill>
          <p:spPr bwMode="auto">
            <a:xfrm rot="10800000">
              <a:off x="6619" y="3920"/>
              <a:ext cx="1063" cy="400"/>
            </a:xfrm>
            <a:prstGeom prst="rect">
              <a:avLst/>
            </a:prstGeom>
            <a:noFill/>
            <a:ln w="9525">
              <a:noFill/>
              <a:miter lim="800000"/>
              <a:headEnd/>
              <a:tailEnd/>
            </a:ln>
          </p:spPr>
        </p:pic>
      </p:grpSp>
      <p:sp>
        <p:nvSpPr>
          <p:cNvPr id="1918986" name="Rectangle 10"/>
          <p:cNvSpPr>
            <a:spLocks noChangeArrowheads="1"/>
          </p:cNvSpPr>
          <p:nvPr/>
        </p:nvSpPr>
        <p:spPr bwMode="auto">
          <a:xfrm>
            <a:off x="7910513" y="6397539"/>
            <a:ext cx="1414462" cy="1101980"/>
          </a:xfrm>
          <a:prstGeom prst="rect">
            <a:avLst/>
          </a:prstGeom>
          <a:noFill/>
          <a:ln w="9525">
            <a:noFill/>
            <a:miter lim="800000"/>
            <a:headEnd/>
            <a:tailEnd/>
          </a:ln>
          <a:effectLst/>
        </p:spPr>
        <p:txBody>
          <a:bodyPr lIns="0" tIns="0" rIns="0" bIns="0"/>
          <a:lstStyle/>
          <a:p>
            <a:pPr defTabSz="784225" eaLnBrk="0" fontAlgn="base" hangingPunct="0">
              <a:lnSpc>
                <a:spcPct val="85000"/>
              </a:lnSpc>
              <a:spcBef>
                <a:spcPct val="0"/>
              </a:spcBef>
              <a:spcAft>
                <a:spcPct val="0"/>
              </a:spcAft>
              <a:defRPr/>
            </a:pPr>
            <a:endParaRPr lang="de-DE" altLang="zh-CN" sz="1000">
              <a:solidFill>
                <a:srgbClr val="000000"/>
              </a:solidFill>
              <a:latin typeface="Arial" charset="0"/>
              <a:ea typeface="MS PGothic" pitchFamily="34" charset="-128"/>
            </a:endParaRPr>
          </a:p>
          <a:p>
            <a:pPr defTabSz="784225" eaLnBrk="0" fontAlgn="base" hangingPunct="0">
              <a:lnSpc>
                <a:spcPct val="85000"/>
              </a:lnSpc>
              <a:spcBef>
                <a:spcPct val="0"/>
              </a:spcBef>
              <a:spcAft>
                <a:spcPct val="0"/>
              </a:spcAft>
              <a:defRPr/>
            </a:pPr>
            <a:r>
              <a:rPr lang="de-DE" altLang="zh-CN" sz="1000">
                <a:solidFill>
                  <a:srgbClr val="000000"/>
                </a:solidFill>
                <a:latin typeface="Arial" charset="0"/>
                <a:ea typeface="MS PGothic" pitchFamily="34" charset="-128"/>
              </a:rPr>
              <a:t>Page </a:t>
            </a:r>
            <a:fld id="{BF112889-1BB9-47B4-8A56-FE276196261F}" type="slidenum">
              <a:rPr lang="de-DE" altLang="zh-CN" sz="1000">
                <a:solidFill>
                  <a:srgbClr val="000000"/>
                </a:solidFill>
                <a:latin typeface="Arial" charset="0"/>
                <a:ea typeface="MS PGothic" pitchFamily="34" charset="-128"/>
              </a:rPr>
              <a:pPr defTabSz="784225" eaLnBrk="0" fontAlgn="base" hangingPunct="0">
                <a:lnSpc>
                  <a:spcPct val="85000"/>
                </a:lnSpc>
                <a:spcBef>
                  <a:spcPct val="0"/>
                </a:spcBef>
                <a:spcAft>
                  <a:spcPct val="0"/>
                </a:spcAft>
                <a:defRPr/>
              </a:pPr>
              <a:t>‹#›</a:t>
            </a:fld>
            <a:endParaRPr lang="en-GB" altLang="zh-CN" sz="1000" dirty="0">
              <a:solidFill>
                <a:srgbClr val="000000"/>
              </a:solidFill>
              <a:latin typeface="Arial" charset="0"/>
              <a:ea typeface="MS PGothic" pitchFamily="34" charset="-128"/>
            </a:endParaRPr>
          </a:p>
        </p:txBody>
      </p:sp>
      <p:sp>
        <p:nvSpPr>
          <p:cNvPr id="26633" name="Rectangle 12"/>
          <p:cNvSpPr>
            <a:spLocks noGrp="1" noChangeArrowheads="1"/>
          </p:cNvSpPr>
          <p:nvPr>
            <p:ph type="title"/>
          </p:nvPr>
        </p:nvSpPr>
        <p:spPr bwMode="auto">
          <a:xfrm>
            <a:off x="781050" y="274701"/>
            <a:ext cx="10975975" cy="555879"/>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6634" name="Rectangle 13"/>
          <p:cNvSpPr>
            <a:spLocks noGrp="1" noChangeArrowheads="1"/>
          </p:cNvSpPr>
          <p:nvPr>
            <p:ph type="body" idx="1"/>
          </p:nvPr>
        </p:nvSpPr>
        <p:spPr bwMode="auto">
          <a:xfrm>
            <a:off x="781050" y="1000492"/>
            <a:ext cx="10975975" cy="512710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18990" name="Rectangle 14"/>
          <p:cNvSpPr>
            <a:spLocks noChangeArrowheads="1"/>
          </p:cNvSpPr>
          <p:nvPr/>
        </p:nvSpPr>
        <p:spPr bwMode="auto">
          <a:xfrm>
            <a:off x="-2457450" y="528760"/>
            <a:ext cx="2457450" cy="5308241"/>
          </a:xfrm>
          <a:prstGeom prst="rect">
            <a:avLst/>
          </a:prstGeom>
          <a:noFill/>
          <a:ln w="9525">
            <a:noFill/>
            <a:miter lim="800000"/>
            <a:headEnd/>
            <a:tailEnd/>
          </a:ln>
          <a:effectLst/>
        </p:spPr>
        <p:txBody>
          <a:bodyPr lIns="87798" tIns="43900" rIns="87798" bIns="43900"/>
          <a:lstStyle/>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英文标题</a:t>
            </a:r>
            <a:r>
              <a:rPr lang="en-US" altLang="zh-CN" sz="1200" dirty="0">
                <a:solidFill>
                  <a:srgbClr val="F8F8F8"/>
                </a:solidFill>
                <a:latin typeface="Arial" charset="0"/>
              </a:rPr>
              <a:t>:32-35pt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 R153 G0 B0</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内部使用字体 </a:t>
            </a:r>
            <a:r>
              <a:rPr lang="en-US" altLang="zh-CN" sz="1200" dirty="0">
                <a:solidFill>
                  <a:srgbClr val="F8F8F8"/>
                </a:solidFill>
              </a:rPr>
              <a:t>:</a:t>
            </a:r>
          </a:p>
          <a:p>
            <a:pPr marL="342900" indent="-342900" algn="r" defTabSz="914400" fontAlgn="base">
              <a:lnSpc>
                <a:spcPct val="125000"/>
              </a:lnSpc>
              <a:spcBef>
                <a:spcPct val="20000"/>
              </a:spcBef>
              <a:spcAft>
                <a:spcPct val="0"/>
              </a:spcAft>
              <a:buClr>
                <a:srgbClr val="990000"/>
              </a:buClr>
              <a:defRPr/>
            </a:pPr>
            <a:r>
              <a:rPr lang="en-US" altLang="zh-CN" sz="1200" dirty="0">
                <a:solidFill>
                  <a:srgbClr val="F8F8F8"/>
                </a:solidFill>
              </a:rPr>
              <a:t>FrutigerNext LT Medium</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外部使用字体 </a:t>
            </a:r>
            <a:r>
              <a:rPr lang="en-US" altLang="zh-CN" sz="1200" dirty="0">
                <a:solidFill>
                  <a:srgbClr val="F8F8F8"/>
                </a:solidFill>
              </a:rPr>
              <a:t>: Arial</a:t>
            </a:r>
          </a:p>
          <a:p>
            <a:pPr marL="342900" indent="-342900" algn="r" defTabSz="914400" fontAlgn="base">
              <a:lnSpc>
                <a:spcPct val="75000"/>
              </a:lnSpc>
              <a:spcBef>
                <a:spcPct val="20000"/>
              </a:spcBef>
              <a:spcAft>
                <a:spcPct val="0"/>
              </a:spcAft>
              <a:buClr>
                <a:srgbClr val="990000"/>
              </a:buClr>
              <a:defRPr/>
            </a:pPr>
            <a:endParaRPr lang="en-US" altLang="zh-CN"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中文标题</a:t>
            </a:r>
            <a:r>
              <a:rPr lang="en-US" altLang="zh-CN" sz="1200" dirty="0">
                <a:solidFill>
                  <a:srgbClr val="F8F8F8"/>
                </a:solidFill>
                <a:latin typeface="Arial" charset="0"/>
              </a:rPr>
              <a:t>:30-32pt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 R153 G0 B0</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字体</a:t>
            </a:r>
            <a:r>
              <a:rPr lang="en-US" altLang="zh-CN" sz="1200" dirty="0">
                <a:solidFill>
                  <a:srgbClr val="F8F8F8"/>
                </a:solidFill>
                <a:latin typeface="Arial" charset="0"/>
              </a:rPr>
              <a:t>:</a:t>
            </a:r>
            <a:r>
              <a:rPr lang="zh-CN" altLang="en-US" sz="1200" dirty="0">
                <a:solidFill>
                  <a:srgbClr val="F8F8F8"/>
                </a:solidFill>
                <a:latin typeface="Arial" charset="0"/>
              </a:rPr>
              <a:t>黑体</a:t>
            </a:r>
          </a:p>
          <a:p>
            <a:pPr marL="342900" indent="-342900" algn="r" defTabSz="914400" fontAlgn="base">
              <a:lnSpc>
                <a:spcPct val="125000"/>
              </a:lnSpc>
              <a:spcBef>
                <a:spcPct val="20000"/>
              </a:spcBef>
              <a:spcAft>
                <a:spcPct val="0"/>
              </a:spcAft>
              <a:buClr>
                <a:srgbClr val="990000"/>
              </a:buClr>
              <a:defRPr/>
            </a:pPr>
            <a:endParaRPr lang="zh-CN" altLang="en-US"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endParaRPr lang="zh-CN" altLang="en-US"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endParaRPr lang="zh-CN" altLang="en-US"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英文正文</a:t>
            </a:r>
            <a:r>
              <a:rPr lang="en-US" altLang="zh-CN" sz="1200" dirty="0">
                <a:solidFill>
                  <a:srgbClr val="F8F8F8"/>
                </a:solidFill>
                <a:latin typeface="Arial" charset="0"/>
              </a:rPr>
              <a:t>:20-22pt</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子目录 </a:t>
            </a:r>
            <a:r>
              <a:rPr lang="en-US" altLang="zh-CN" sz="1200" dirty="0">
                <a:solidFill>
                  <a:srgbClr val="F8F8F8"/>
                </a:solidFill>
                <a:latin typeface="Arial" charset="0"/>
              </a:rPr>
              <a:t>(2-5</a:t>
            </a:r>
            <a:r>
              <a:rPr lang="zh-CN" altLang="en-US" sz="1200" dirty="0">
                <a:solidFill>
                  <a:srgbClr val="F8F8F8"/>
                </a:solidFill>
                <a:latin typeface="Arial" charset="0"/>
              </a:rPr>
              <a:t>级</a:t>
            </a:r>
            <a:r>
              <a:rPr lang="en-US" altLang="zh-CN" sz="1200" dirty="0">
                <a:solidFill>
                  <a:srgbClr val="F8F8F8"/>
                </a:solidFill>
                <a:latin typeface="Arial" charset="0"/>
              </a:rPr>
              <a:t>) :18pt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a:t>
            </a:r>
            <a:r>
              <a:rPr lang="zh-CN" altLang="en-US" sz="1200" dirty="0">
                <a:solidFill>
                  <a:srgbClr val="F8F8F8"/>
                </a:solidFill>
                <a:latin typeface="Arial" charset="0"/>
              </a:rPr>
              <a:t>黑色</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内部使用字体 </a:t>
            </a:r>
            <a:r>
              <a:rPr lang="en-US" altLang="zh-CN" sz="1200" dirty="0">
                <a:solidFill>
                  <a:srgbClr val="F8F8F8"/>
                </a:solidFill>
              </a:rPr>
              <a:t>:</a:t>
            </a:r>
          </a:p>
          <a:p>
            <a:pPr marL="342900" indent="-342900" algn="r" defTabSz="914400" fontAlgn="base">
              <a:lnSpc>
                <a:spcPct val="125000"/>
              </a:lnSpc>
              <a:spcBef>
                <a:spcPct val="20000"/>
              </a:spcBef>
              <a:spcAft>
                <a:spcPct val="0"/>
              </a:spcAft>
              <a:buClr>
                <a:srgbClr val="990000"/>
              </a:buClr>
              <a:defRPr/>
            </a:pPr>
            <a:r>
              <a:rPr lang="en-US" altLang="zh-CN" sz="1200" dirty="0">
                <a:solidFill>
                  <a:srgbClr val="F8F8F8"/>
                </a:solidFill>
              </a:rPr>
              <a:t>FrutigerNext LT Regular</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外部使用字体 </a:t>
            </a:r>
            <a:r>
              <a:rPr lang="en-US" altLang="zh-CN" sz="1200" dirty="0">
                <a:solidFill>
                  <a:srgbClr val="F8F8F8"/>
                </a:solidFill>
              </a:rPr>
              <a:t>: Arial</a:t>
            </a:r>
          </a:p>
          <a:p>
            <a:pPr marL="342900" indent="-342900" algn="r" defTabSz="914400" fontAlgn="base">
              <a:lnSpc>
                <a:spcPct val="75000"/>
              </a:lnSpc>
              <a:spcBef>
                <a:spcPct val="20000"/>
              </a:spcBef>
              <a:spcAft>
                <a:spcPct val="0"/>
              </a:spcAft>
              <a:buClr>
                <a:srgbClr val="990000"/>
              </a:buClr>
              <a:defRPr/>
            </a:pPr>
            <a:endParaRPr lang="en-US" altLang="zh-CN"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中文正文</a:t>
            </a:r>
            <a:r>
              <a:rPr lang="en-US" altLang="zh-CN" sz="1200" dirty="0">
                <a:solidFill>
                  <a:srgbClr val="F8F8F8"/>
                </a:solidFill>
                <a:latin typeface="Arial" charset="0"/>
              </a:rPr>
              <a:t>:18-20pt</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子目录</a:t>
            </a:r>
            <a:r>
              <a:rPr lang="en-US" altLang="zh-CN" sz="1200" dirty="0">
                <a:solidFill>
                  <a:srgbClr val="F8F8F8"/>
                </a:solidFill>
                <a:latin typeface="Arial" charset="0"/>
              </a:rPr>
              <a:t>(2-5</a:t>
            </a:r>
            <a:r>
              <a:rPr lang="zh-CN" altLang="en-US" sz="1200" dirty="0">
                <a:solidFill>
                  <a:srgbClr val="F8F8F8"/>
                </a:solidFill>
                <a:latin typeface="Arial" charset="0"/>
              </a:rPr>
              <a:t>级</a:t>
            </a:r>
            <a:r>
              <a:rPr lang="en-US" altLang="zh-CN" sz="1200" dirty="0">
                <a:solidFill>
                  <a:srgbClr val="F8F8F8"/>
                </a:solidFill>
                <a:latin typeface="Arial" charset="0"/>
              </a:rPr>
              <a:t>):18pt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a:t>
            </a:r>
            <a:r>
              <a:rPr lang="zh-CN" altLang="en-US" sz="1200" dirty="0">
                <a:solidFill>
                  <a:srgbClr val="F8F8F8"/>
                </a:solidFill>
                <a:latin typeface="Arial" charset="0"/>
              </a:rPr>
              <a:t>黑色</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字体</a:t>
            </a:r>
            <a:r>
              <a:rPr lang="en-US" altLang="zh-CN" sz="1200" dirty="0">
                <a:solidFill>
                  <a:srgbClr val="F8F8F8"/>
                </a:solidFill>
                <a:latin typeface="Arial" charset="0"/>
              </a:rPr>
              <a:t>:</a:t>
            </a:r>
            <a:r>
              <a:rPr lang="zh-CN" altLang="en-US" sz="1200" dirty="0">
                <a:solidFill>
                  <a:srgbClr val="F8F8F8"/>
                </a:solidFill>
                <a:latin typeface="Arial" charset="0"/>
              </a:rPr>
              <a:t>细黑体 </a:t>
            </a:r>
            <a:endParaRPr lang="zh-CN" altLang="en-US" sz="1200" dirty="0">
              <a:solidFill>
                <a:srgbClr val="080808"/>
              </a:solidFill>
              <a:latin typeface="Arial" charset="0"/>
            </a:endParaRPr>
          </a:p>
        </p:txBody>
      </p:sp>
      <p:sp>
        <p:nvSpPr>
          <p:cNvPr id="1918991" name="Rectangle 15"/>
          <p:cNvSpPr>
            <a:spLocks noChangeArrowheads="1"/>
          </p:cNvSpPr>
          <p:nvPr/>
        </p:nvSpPr>
        <p:spPr bwMode="auto">
          <a:xfrm>
            <a:off x="12361879" y="5446405"/>
            <a:ext cx="1227137" cy="3207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fontAlgn="base" hangingPunct="0">
              <a:spcBef>
                <a:spcPct val="0"/>
              </a:spcBef>
              <a:spcAft>
                <a:spcPct val="0"/>
              </a:spcAft>
              <a:defRPr/>
            </a:pPr>
            <a:endParaRPr lang="zh-CN" altLang="zh-CN" sz="1500">
              <a:solidFill>
                <a:srgbClr val="000000"/>
              </a:solidFill>
              <a:latin typeface="FrutigerNext LT Regular" pitchFamily="34" charset="0"/>
              <a:ea typeface="MS PGothic" pitchFamily="34" charset="-128"/>
            </a:endParaRPr>
          </a:p>
        </p:txBody>
      </p:sp>
      <p:grpSp>
        <p:nvGrpSpPr>
          <p:cNvPr id="3" name="Group 16"/>
          <p:cNvGrpSpPr>
            <a:grpSpLocks/>
          </p:cNvGrpSpPr>
          <p:nvPr/>
        </p:nvGrpSpPr>
        <p:grpSpPr bwMode="auto">
          <a:xfrm>
            <a:off x="12472987" y="5279660"/>
            <a:ext cx="989012" cy="184193"/>
            <a:chOff x="6657" y="3492"/>
            <a:chExt cx="527" cy="121"/>
          </a:xfrm>
        </p:grpSpPr>
        <p:sp>
          <p:nvSpPr>
            <p:cNvPr id="1918993"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4"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5"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6"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4" name="Group 21"/>
          <p:cNvGrpSpPr>
            <a:grpSpLocks/>
          </p:cNvGrpSpPr>
          <p:nvPr/>
        </p:nvGrpSpPr>
        <p:grpSpPr bwMode="auto">
          <a:xfrm>
            <a:off x="12472987" y="6205406"/>
            <a:ext cx="989012" cy="182605"/>
            <a:chOff x="6657" y="4103"/>
            <a:chExt cx="527" cy="121"/>
          </a:xfrm>
        </p:grpSpPr>
        <p:sp>
          <p:nvSpPr>
            <p:cNvPr id="1918998"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9"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0"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1"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5" name="Group 26"/>
          <p:cNvGrpSpPr>
            <a:grpSpLocks/>
          </p:cNvGrpSpPr>
          <p:nvPr/>
        </p:nvGrpSpPr>
        <p:grpSpPr bwMode="auto">
          <a:xfrm>
            <a:off x="12472987" y="6451507"/>
            <a:ext cx="989012" cy="182604"/>
            <a:chOff x="6657" y="4266"/>
            <a:chExt cx="527" cy="121"/>
          </a:xfrm>
        </p:grpSpPr>
        <p:sp>
          <p:nvSpPr>
            <p:cNvPr id="1919003"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4"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5"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6"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6" name="Group 31"/>
          <p:cNvGrpSpPr>
            <a:grpSpLocks/>
          </p:cNvGrpSpPr>
          <p:nvPr/>
        </p:nvGrpSpPr>
        <p:grpSpPr bwMode="auto">
          <a:xfrm>
            <a:off x="12472987" y="5528975"/>
            <a:ext cx="989012" cy="182605"/>
            <a:chOff x="6657" y="3656"/>
            <a:chExt cx="527" cy="121"/>
          </a:xfrm>
        </p:grpSpPr>
        <p:sp>
          <p:nvSpPr>
            <p:cNvPr id="1919008"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9"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0"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1"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7" name="Group 36"/>
          <p:cNvGrpSpPr>
            <a:grpSpLocks/>
          </p:cNvGrpSpPr>
          <p:nvPr/>
        </p:nvGrpSpPr>
        <p:grpSpPr bwMode="auto">
          <a:xfrm>
            <a:off x="12472987" y="5959268"/>
            <a:ext cx="989012" cy="182604"/>
            <a:chOff x="6657" y="3941"/>
            <a:chExt cx="527" cy="121"/>
          </a:xfrm>
        </p:grpSpPr>
        <p:sp>
          <p:nvSpPr>
            <p:cNvPr id="1919013"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4"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5"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6"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8" name="Group 41"/>
          <p:cNvGrpSpPr>
            <a:grpSpLocks/>
          </p:cNvGrpSpPr>
          <p:nvPr/>
        </p:nvGrpSpPr>
        <p:grpSpPr bwMode="auto">
          <a:xfrm>
            <a:off x="12472987" y="6699214"/>
            <a:ext cx="989012" cy="182604"/>
            <a:chOff x="6657" y="4430"/>
            <a:chExt cx="527" cy="121"/>
          </a:xfrm>
        </p:grpSpPr>
        <p:sp>
          <p:nvSpPr>
            <p:cNvPr id="1919018"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9"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0"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1"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9" name="Group 46"/>
          <p:cNvGrpSpPr>
            <a:grpSpLocks/>
          </p:cNvGrpSpPr>
          <p:nvPr/>
        </p:nvGrpSpPr>
        <p:grpSpPr bwMode="auto">
          <a:xfrm>
            <a:off x="12472987" y="5033540"/>
            <a:ext cx="989012" cy="184193"/>
            <a:chOff x="6657" y="3329"/>
            <a:chExt cx="527" cy="122"/>
          </a:xfrm>
        </p:grpSpPr>
        <p:sp>
          <p:nvSpPr>
            <p:cNvPr id="1919023"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4"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5"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6"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0" name="Group 51"/>
          <p:cNvGrpSpPr>
            <a:grpSpLocks/>
          </p:cNvGrpSpPr>
          <p:nvPr/>
        </p:nvGrpSpPr>
        <p:grpSpPr bwMode="auto">
          <a:xfrm>
            <a:off x="12472987" y="4601660"/>
            <a:ext cx="989012" cy="182605"/>
            <a:chOff x="6657" y="3043"/>
            <a:chExt cx="527" cy="121"/>
          </a:xfrm>
        </p:grpSpPr>
        <p:sp>
          <p:nvSpPr>
            <p:cNvPr id="1919028"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9"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0"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1"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1" name="Group 56"/>
          <p:cNvGrpSpPr>
            <a:grpSpLocks/>
          </p:cNvGrpSpPr>
          <p:nvPr/>
        </p:nvGrpSpPr>
        <p:grpSpPr bwMode="auto">
          <a:xfrm>
            <a:off x="12472987" y="4355521"/>
            <a:ext cx="989012" cy="184193"/>
            <a:chOff x="6657" y="2881"/>
            <a:chExt cx="527" cy="121"/>
          </a:xfrm>
        </p:grpSpPr>
        <p:sp>
          <p:nvSpPr>
            <p:cNvPr id="1919033"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4"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5"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6"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1919037" name="Rectangle 61"/>
          <p:cNvSpPr>
            <a:spLocks noChangeArrowheads="1"/>
          </p:cNvSpPr>
          <p:nvPr/>
        </p:nvSpPr>
        <p:spPr bwMode="auto">
          <a:xfrm>
            <a:off x="12269788" y="2264304"/>
            <a:ext cx="1401762" cy="2654915"/>
          </a:xfrm>
          <a:prstGeom prst="rect">
            <a:avLst/>
          </a:prstGeom>
          <a:noFill/>
          <a:ln w="9525">
            <a:noFill/>
            <a:miter lim="800000"/>
            <a:headEnd/>
            <a:tailEnd/>
          </a:ln>
          <a:effectLst/>
        </p:spPr>
        <p:txBody>
          <a:bodyPr lIns="87798" tIns="43900" rIns="87798" bIns="43900"/>
          <a:lstStyle/>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配色参考方案：</a:t>
            </a:r>
          </a:p>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建议同一页面内不超过四种颜色，以下是９组配色方案，同一页面内只选择一组使用。</a:t>
            </a:r>
          </a:p>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（仅供参考）</a:t>
            </a:r>
          </a:p>
        </p:txBody>
      </p:sp>
      <p:sp>
        <p:nvSpPr>
          <p:cNvPr id="1919038" name="Rectangle 62"/>
          <p:cNvSpPr>
            <a:spLocks noChangeArrowheads="1"/>
          </p:cNvSpPr>
          <p:nvPr/>
        </p:nvSpPr>
        <p:spPr bwMode="auto">
          <a:xfrm>
            <a:off x="12269788" y="-61922"/>
            <a:ext cx="1401762" cy="838395"/>
          </a:xfrm>
          <a:prstGeom prst="rect">
            <a:avLst/>
          </a:prstGeom>
          <a:noFill/>
          <a:ln w="9525">
            <a:noFill/>
            <a:miter lim="800000"/>
            <a:headEnd/>
            <a:tailEnd/>
          </a:ln>
          <a:effectLst/>
        </p:spPr>
        <p:txBody>
          <a:bodyPr lIns="87798" tIns="43900" rIns="87798" bIns="43900"/>
          <a:lstStyle/>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客户或者合作伙伴的标志放在右上角</a:t>
            </a:r>
            <a:r>
              <a:rPr lang="en-US" altLang="zh-CN" sz="1200" dirty="0">
                <a:solidFill>
                  <a:srgbClr val="F8F8F8"/>
                </a:solidFill>
                <a:latin typeface="华文细黑" pitchFamily="2" charset="-122"/>
              </a:rPr>
              <a:t>.</a:t>
            </a:r>
          </a:p>
        </p:txBody>
      </p:sp>
    </p:spTree>
    <p:extLst>
      <p:ext uri="{BB962C8B-B14F-4D97-AF65-F5344CB8AC3E}">
        <p14:creationId xmlns:p14="http://schemas.microsoft.com/office/powerpoint/2010/main" val="1454923169"/>
      </p:ext>
    </p:extLst>
  </p:cSld>
  <p:clrMap bg1="lt1" tx1="dk1" bg2="lt2" tx2="dk2" accent1="accent1" accent2="accent2" accent3="accent3" accent4="accent4" accent5="accent5" accent6="accent6" hlink="hlink" folHlink="folHlink"/>
  <p:sldLayoutIdLst>
    <p:sldLayoutId id="2147483779" r:id="rId1"/>
    <p:sldLayoutId id="2147483780" r:id="rId2"/>
    <p:sldLayoutId id="2147483781" r:id="rId3"/>
    <p:sldLayoutId id="2147483782" r:id="rId4"/>
    <p:sldLayoutId id="2147483783" r:id="rId5"/>
    <p:sldLayoutId id="2147483784" r:id="rId6"/>
    <p:sldLayoutId id="2147483785" r:id="rId7"/>
    <p:sldLayoutId id="2147483786" r:id="rId8"/>
    <p:sldLayoutId id="2147483787" r:id="rId9"/>
    <p:sldLayoutId id="2147483788" r:id="rId10"/>
    <p:sldLayoutId id="2147483789" r:id="rId11"/>
    <p:sldLayoutId id="2147483791" r:id="rId12"/>
    <p:sldLayoutId id="2147483792" r:id="rId13"/>
  </p:sldLayoutIdLst>
  <p:transition/>
  <p:timing>
    <p:tnLst>
      <p:par>
        <p:cTn id="1" dur="indefinite" restart="never" nodeType="tmRoot"/>
      </p:par>
    </p:tnLst>
  </p:timing>
  <p:hf sldNum="0" hdr="0" ftr="0"/>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2pPr>
      <a:lvl3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3pPr>
      <a:lvl4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4pPr>
      <a:lvl5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5pPr>
      <a:lvl6pPr marL="457200" algn="l" rtl="0" fontAlgn="base">
        <a:spcBef>
          <a:spcPct val="0"/>
        </a:spcBef>
        <a:spcAft>
          <a:spcPct val="0"/>
        </a:spcAft>
        <a:defRPr sz="3200" b="1">
          <a:solidFill>
            <a:srgbClr val="990000"/>
          </a:solidFill>
          <a:latin typeface="FrutigerNext LT Medium" pitchFamily="34" charset="0"/>
          <a:ea typeface="宋体" pitchFamily="2" charset="-122"/>
        </a:defRPr>
      </a:lvl6pPr>
      <a:lvl7pPr marL="914400" algn="l" rtl="0" fontAlgn="base">
        <a:spcBef>
          <a:spcPct val="0"/>
        </a:spcBef>
        <a:spcAft>
          <a:spcPct val="0"/>
        </a:spcAft>
        <a:defRPr sz="3200" b="1">
          <a:solidFill>
            <a:srgbClr val="990000"/>
          </a:solidFill>
          <a:latin typeface="FrutigerNext LT Medium" pitchFamily="34" charset="0"/>
          <a:ea typeface="宋体" pitchFamily="2" charset="-122"/>
        </a:defRPr>
      </a:lvl7pPr>
      <a:lvl8pPr marL="1371600" algn="l" rtl="0" fontAlgn="base">
        <a:spcBef>
          <a:spcPct val="0"/>
        </a:spcBef>
        <a:spcAft>
          <a:spcPct val="0"/>
        </a:spcAft>
        <a:defRPr sz="3200" b="1">
          <a:solidFill>
            <a:srgbClr val="990000"/>
          </a:solidFill>
          <a:latin typeface="FrutigerNext LT Medium" pitchFamily="34" charset="0"/>
          <a:ea typeface="宋体" pitchFamily="2" charset="-122"/>
        </a:defRPr>
      </a:lvl8pPr>
      <a:lvl9pPr marL="1828800" algn="l" rtl="0" fontAlgn="base">
        <a:spcBef>
          <a:spcPct val="0"/>
        </a:spcBef>
        <a:spcAft>
          <a:spcPct val="0"/>
        </a:spcAft>
        <a:defRPr sz="3200" b="1">
          <a:solidFill>
            <a:srgbClr val="990000"/>
          </a:solidFill>
          <a:latin typeface="FrutigerNext LT Medium" pitchFamily="34" charset="0"/>
          <a:ea typeface="宋体" pitchFamily="2"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defRPr>
      </a:lvl5pPr>
      <a:lvl6pPr marL="2514600" indent="-228600" algn="l" rtl="0" fontAlgn="base">
        <a:spcBef>
          <a:spcPct val="20000"/>
        </a:spcBef>
        <a:spcAft>
          <a:spcPct val="0"/>
        </a:spcAft>
        <a:buFont typeface="Arial" charset="0"/>
        <a:buChar char="~"/>
        <a:defRPr sz="1600">
          <a:solidFill>
            <a:schemeClr val="tx1"/>
          </a:solidFill>
          <a:latin typeface="+mn-lt"/>
          <a:ea typeface="+mn-ea"/>
        </a:defRPr>
      </a:lvl6pPr>
      <a:lvl7pPr marL="2971800" indent="-228600" algn="l" rtl="0" fontAlgn="base">
        <a:spcBef>
          <a:spcPct val="20000"/>
        </a:spcBef>
        <a:spcAft>
          <a:spcPct val="0"/>
        </a:spcAft>
        <a:buFont typeface="Arial" charset="0"/>
        <a:buChar char="~"/>
        <a:defRPr sz="1600">
          <a:solidFill>
            <a:schemeClr val="tx1"/>
          </a:solidFill>
          <a:latin typeface="+mn-lt"/>
          <a:ea typeface="+mn-ea"/>
        </a:defRPr>
      </a:lvl7pPr>
      <a:lvl8pPr marL="3429000" indent="-228600" algn="l" rtl="0" fontAlgn="base">
        <a:spcBef>
          <a:spcPct val="20000"/>
        </a:spcBef>
        <a:spcAft>
          <a:spcPct val="0"/>
        </a:spcAft>
        <a:buFont typeface="Arial" charset="0"/>
        <a:buChar char="~"/>
        <a:defRPr sz="1600">
          <a:solidFill>
            <a:schemeClr val="tx1"/>
          </a:solidFill>
          <a:latin typeface="+mn-lt"/>
          <a:ea typeface="+mn-ea"/>
        </a:defRPr>
      </a:lvl8pPr>
      <a:lvl9pPr marL="3886200" indent="-228600" algn="l" rtl="0" fontAlgn="base">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918979" name="Text Box 3"/>
          <p:cNvSpPr txBox="1">
            <a:spLocks noChangeArrowheads="1"/>
          </p:cNvSpPr>
          <p:nvPr/>
        </p:nvSpPr>
        <p:spPr bwMode="auto">
          <a:xfrm>
            <a:off x="869951" y="6468986"/>
            <a:ext cx="2210222" cy="263852"/>
          </a:xfrm>
          <a:prstGeom prst="rect">
            <a:avLst/>
          </a:prstGeom>
          <a:noFill/>
          <a:ln w="9525">
            <a:noFill/>
            <a:miter lim="800000"/>
            <a:headEnd/>
            <a:tailEnd/>
          </a:ln>
        </p:spPr>
        <p:txBody>
          <a:bodyPr wrap="none" lIns="78360" tIns="39180" rIns="78360" bIns="39180">
            <a:spAutoFit/>
          </a:bodyPr>
          <a:lstStyle/>
          <a:p>
            <a:pPr defTabSz="784225" eaLnBrk="0" fontAlgn="base" hangingPunct="0">
              <a:spcBef>
                <a:spcPct val="0"/>
              </a:spcBef>
              <a:spcAft>
                <a:spcPct val="0"/>
              </a:spcAft>
              <a:defRPr/>
            </a:pPr>
            <a:r>
              <a:rPr lang="en-US" altLang="zh-CN" sz="1200" dirty="0">
                <a:solidFill>
                  <a:srgbClr val="000000"/>
                </a:solidFill>
                <a:latin typeface="FrutigerNext LT Bold" pitchFamily="1" charset="0"/>
                <a:ea typeface="ＭＳ Ｐゴシック" pitchFamily="34" charset="-128"/>
              </a:rPr>
              <a:t>HISILICON SEMICONDUCTOR</a:t>
            </a:r>
          </a:p>
        </p:txBody>
      </p:sp>
      <p:sp>
        <p:nvSpPr>
          <p:cNvPr id="1918980" name="Rectangle 4"/>
          <p:cNvSpPr>
            <a:spLocks noGrp="1" noChangeArrowheads="1"/>
          </p:cNvSpPr>
          <p:nvPr>
            <p:ph type="dt" sz="half" idx="2"/>
          </p:nvPr>
        </p:nvSpPr>
        <p:spPr bwMode="auto">
          <a:xfrm>
            <a:off x="7910513" y="6403872"/>
            <a:ext cx="1414462" cy="110198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eaLnBrk="0" hangingPunct="0">
              <a:lnSpc>
                <a:spcPct val="85000"/>
              </a:lnSpc>
              <a:buClrTx/>
              <a:buSzTx/>
              <a:buFontTx/>
              <a:buNone/>
              <a:defRPr sz="1000" b="0">
                <a:latin typeface="FrutigerNext LT Medium" pitchFamily="34" charset="0"/>
                <a:ea typeface="MS PGothic" pitchFamily="34" charset="-128"/>
              </a:defRPr>
            </a:lvl1pPr>
          </a:lstStyle>
          <a:p>
            <a:pPr defTabSz="914400" fontAlgn="base">
              <a:spcBef>
                <a:spcPct val="0"/>
              </a:spcBef>
              <a:spcAft>
                <a:spcPct val="0"/>
              </a:spcAft>
              <a:defRPr/>
            </a:pPr>
            <a:endParaRPr lang="de-DE" altLang="zh-CN">
              <a:solidFill>
                <a:srgbClr val="000000"/>
              </a:solidFill>
            </a:endParaRPr>
          </a:p>
          <a:p>
            <a:pPr defTabSz="914400" fontAlgn="base">
              <a:spcBef>
                <a:spcPct val="0"/>
              </a:spcBef>
              <a:spcAft>
                <a:spcPct val="0"/>
              </a:spcAft>
              <a:defRPr/>
            </a:pPr>
            <a:r>
              <a:rPr lang="de-DE" altLang="zh-CN">
                <a:solidFill>
                  <a:srgbClr val="000000"/>
                </a:solidFill>
              </a:rPr>
              <a:t>Page </a:t>
            </a:r>
            <a:fld id="{ECC70497-8CFD-4CA1-9839-DF947F80D45B}" type="slidenum">
              <a:rPr lang="de-DE" altLang="zh-CN">
                <a:solidFill>
                  <a:srgbClr val="000000"/>
                </a:solidFill>
              </a:rPr>
              <a:pPr defTabSz="914400" fontAlgn="base">
                <a:spcBef>
                  <a:spcPct val="0"/>
                </a:spcBef>
                <a:spcAft>
                  <a:spcPct val="0"/>
                </a:spcAft>
                <a:defRPr/>
              </a:pPr>
              <a:t>‹#›</a:t>
            </a:fld>
            <a:endParaRPr lang="en-GB" altLang="zh-CN" dirty="0">
              <a:solidFill>
                <a:srgbClr val="000000"/>
              </a:solidFill>
            </a:endParaRPr>
          </a:p>
        </p:txBody>
      </p:sp>
      <p:grpSp>
        <p:nvGrpSpPr>
          <p:cNvPr id="2" name="Group 5"/>
          <p:cNvGrpSpPr>
            <a:grpSpLocks/>
          </p:cNvGrpSpPr>
          <p:nvPr/>
        </p:nvGrpSpPr>
        <p:grpSpPr bwMode="auto">
          <a:xfrm>
            <a:off x="0" y="6218095"/>
            <a:ext cx="12195175" cy="635147"/>
            <a:chOff x="0" y="3920"/>
            <a:chExt cx="7682" cy="400"/>
          </a:xfrm>
        </p:grpSpPr>
        <p:pic>
          <p:nvPicPr>
            <p:cNvPr id="26684" name="Picture 6" descr="图片1"/>
            <p:cNvPicPr>
              <a:picLocks noChangeAspect="1" noChangeArrowheads="1"/>
            </p:cNvPicPr>
            <p:nvPr userDrawn="1"/>
          </p:nvPicPr>
          <p:blipFill>
            <a:blip r:embed="rId14" cstate="print"/>
            <a:srcRect/>
            <a:stretch>
              <a:fillRect/>
            </a:stretch>
          </p:blipFill>
          <p:spPr bwMode="auto">
            <a:xfrm>
              <a:off x="0" y="3920"/>
              <a:ext cx="5760" cy="400"/>
            </a:xfrm>
            <a:prstGeom prst="rect">
              <a:avLst/>
            </a:prstGeom>
            <a:noFill/>
            <a:ln w="9525">
              <a:noFill/>
              <a:miter lim="800000"/>
              <a:headEnd/>
              <a:tailEnd/>
            </a:ln>
          </p:spPr>
        </p:pic>
        <p:pic>
          <p:nvPicPr>
            <p:cNvPr id="26685" name="Picture 7" descr="图片1"/>
            <p:cNvPicPr>
              <a:picLocks noChangeAspect="1" noChangeArrowheads="1"/>
            </p:cNvPicPr>
            <p:nvPr userDrawn="1"/>
          </p:nvPicPr>
          <p:blipFill>
            <a:blip r:embed="rId14" cstate="print"/>
            <a:srcRect/>
            <a:stretch>
              <a:fillRect/>
            </a:stretch>
          </p:blipFill>
          <p:spPr bwMode="auto">
            <a:xfrm>
              <a:off x="1539" y="3920"/>
              <a:ext cx="5760" cy="400"/>
            </a:xfrm>
            <a:prstGeom prst="rect">
              <a:avLst/>
            </a:prstGeom>
            <a:noFill/>
            <a:ln w="9525">
              <a:noFill/>
              <a:miter lim="800000"/>
              <a:headEnd/>
              <a:tailEnd/>
            </a:ln>
          </p:spPr>
        </p:pic>
        <p:pic>
          <p:nvPicPr>
            <p:cNvPr id="26686" name="Picture 8" descr="图片1"/>
            <p:cNvPicPr>
              <a:picLocks noChangeAspect="1" noChangeArrowheads="1"/>
            </p:cNvPicPr>
            <p:nvPr userDrawn="1"/>
          </p:nvPicPr>
          <p:blipFill>
            <a:blip r:embed="rId14" cstate="print"/>
            <a:srcRect/>
            <a:stretch>
              <a:fillRect/>
            </a:stretch>
          </p:blipFill>
          <p:spPr bwMode="auto">
            <a:xfrm rot="10800000">
              <a:off x="6619" y="3920"/>
              <a:ext cx="1063" cy="400"/>
            </a:xfrm>
            <a:prstGeom prst="rect">
              <a:avLst/>
            </a:prstGeom>
            <a:noFill/>
            <a:ln w="9525">
              <a:noFill/>
              <a:miter lim="800000"/>
              <a:headEnd/>
              <a:tailEnd/>
            </a:ln>
          </p:spPr>
        </p:pic>
      </p:grpSp>
      <p:sp>
        <p:nvSpPr>
          <p:cNvPr id="1918985" name="Text Box 9"/>
          <p:cNvSpPr txBox="1">
            <a:spLocks noChangeArrowheads="1"/>
          </p:cNvSpPr>
          <p:nvPr/>
        </p:nvSpPr>
        <p:spPr bwMode="auto">
          <a:xfrm>
            <a:off x="869950" y="6459464"/>
            <a:ext cx="2784932" cy="263852"/>
          </a:xfrm>
          <a:prstGeom prst="rect">
            <a:avLst/>
          </a:prstGeom>
          <a:noFill/>
          <a:ln w="9525">
            <a:noFill/>
            <a:miter lim="800000"/>
            <a:headEnd/>
            <a:tailEnd/>
          </a:ln>
        </p:spPr>
        <p:txBody>
          <a:bodyPr wrap="none" lIns="78360" tIns="39180" rIns="78360" bIns="39180">
            <a:spAutoFit/>
          </a:bodyPr>
          <a:lstStyle/>
          <a:p>
            <a:pPr defTabSz="784225" eaLnBrk="0" fontAlgn="base" hangingPunct="0">
              <a:spcBef>
                <a:spcPct val="0"/>
              </a:spcBef>
              <a:spcAft>
                <a:spcPct val="0"/>
              </a:spcAft>
              <a:defRPr/>
            </a:pPr>
            <a:r>
              <a:rPr lang="en-US" altLang="zh-CN" sz="1200" b="1" dirty="0">
                <a:solidFill>
                  <a:srgbClr val="000000"/>
                </a:solidFill>
                <a:latin typeface="Arial" charset="0"/>
                <a:ea typeface="ＭＳ Ｐゴシック" pitchFamily="34" charset="-128"/>
              </a:rPr>
              <a:t>HUAWEI TECHNOLOGIES CO., LTD.</a:t>
            </a:r>
          </a:p>
        </p:txBody>
      </p:sp>
      <p:sp>
        <p:nvSpPr>
          <p:cNvPr id="1918986" name="Rectangle 10"/>
          <p:cNvSpPr>
            <a:spLocks noChangeArrowheads="1"/>
          </p:cNvSpPr>
          <p:nvPr/>
        </p:nvSpPr>
        <p:spPr bwMode="auto">
          <a:xfrm>
            <a:off x="7910513" y="6397539"/>
            <a:ext cx="1414462" cy="1101980"/>
          </a:xfrm>
          <a:prstGeom prst="rect">
            <a:avLst/>
          </a:prstGeom>
          <a:noFill/>
          <a:ln w="9525">
            <a:noFill/>
            <a:miter lim="800000"/>
            <a:headEnd/>
            <a:tailEnd/>
          </a:ln>
          <a:effectLst/>
        </p:spPr>
        <p:txBody>
          <a:bodyPr lIns="0" tIns="0" rIns="0" bIns="0"/>
          <a:lstStyle/>
          <a:p>
            <a:pPr defTabSz="784225" eaLnBrk="0" fontAlgn="base" hangingPunct="0">
              <a:lnSpc>
                <a:spcPct val="85000"/>
              </a:lnSpc>
              <a:spcBef>
                <a:spcPct val="0"/>
              </a:spcBef>
              <a:spcAft>
                <a:spcPct val="0"/>
              </a:spcAft>
              <a:defRPr/>
            </a:pPr>
            <a:endParaRPr lang="de-DE" altLang="zh-CN" sz="1000">
              <a:solidFill>
                <a:srgbClr val="000000"/>
              </a:solidFill>
              <a:latin typeface="Arial" charset="0"/>
              <a:ea typeface="MS PGothic" pitchFamily="34" charset="-128"/>
            </a:endParaRPr>
          </a:p>
          <a:p>
            <a:pPr defTabSz="784225" eaLnBrk="0" fontAlgn="base" hangingPunct="0">
              <a:lnSpc>
                <a:spcPct val="85000"/>
              </a:lnSpc>
              <a:spcBef>
                <a:spcPct val="0"/>
              </a:spcBef>
              <a:spcAft>
                <a:spcPct val="0"/>
              </a:spcAft>
              <a:defRPr/>
            </a:pPr>
            <a:r>
              <a:rPr lang="de-DE" altLang="zh-CN" sz="1000">
                <a:solidFill>
                  <a:srgbClr val="000000"/>
                </a:solidFill>
                <a:latin typeface="Arial" charset="0"/>
                <a:ea typeface="MS PGothic" pitchFamily="34" charset="-128"/>
              </a:rPr>
              <a:t>Page </a:t>
            </a:r>
            <a:fld id="{BF112889-1BB9-47B4-8A56-FE276196261F}" type="slidenum">
              <a:rPr lang="de-DE" altLang="zh-CN" sz="1000">
                <a:solidFill>
                  <a:srgbClr val="000000"/>
                </a:solidFill>
                <a:latin typeface="Arial" charset="0"/>
                <a:ea typeface="MS PGothic" pitchFamily="34" charset="-128"/>
              </a:rPr>
              <a:pPr defTabSz="784225" eaLnBrk="0" fontAlgn="base" hangingPunct="0">
                <a:lnSpc>
                  <a:spcPct val="85000"/>
                </a:lnSpc>
                <a:spcBef>
                  <a:spcPct val="0"/>
                </a:spcBef>
                <a:spcAft>
                  <a:spcPct val="0"/>
                </a:spcAft>
                <a:defRPr/>
              </a:pPr>
              <a:t>‹#›</a:t>
            </a:fld>
            <a:endParaRPr lang="en-GB" altLang="zh-CN" sz="1000" dirty="0">
              <a:solidFill>
                <a:srgbClr val="000000"/>
              </a:solidFill>
              <a:latin typeface="Arial" charset="0"/>
              <a:ea typeface="MS PGothic" pitchFamily="34" charset="-128"/>
            </a:endParaRPr>
          </a:p>
        </p:txBody>
      </p:sp>
      <p:pic>
        <p:nvPicPr>
          <p:cNvPr id="26632" name="Picture 11" descr="图片3副本"/>
          <p:cNvPicPr>
            <a:picLocks noChangeAspect="1" noChangeArrowheads="1"/>
          </p:cNvPicPr>
          <p:nvPr/>
        </p:nvPicPr>
        <p:blipFill>
          <a:blip r:embed="rId15" cstate="print"/>
          <a:srcRect/>
          <a:stretch>
            <a:fillRect/>
          </a:stretch>
        </p:blipFill>
        <p:spPr bwMode="auto">
          <a:xfrm>
            <a:off x="10182226" y="6388006"/>
            <a:ext cx="1295400" cy="308046"/>
          </a:xfrm>
          <a:prstGeom prst="rect">
            <a:avLst/>
          </a:prstGeom>
          <a:noFill/>
          <a:ln w="9525">
            <a:noFill/>
            <a:miter lim="800000"/>
            <a:headEnd/>
            <a:tailEnd/>
          </a:ln>
        </p:spPr>
      </p:pic>
      <p:sp>
        <p:nvSpPr>
          <p:cNvPr id="26633" name="Rectangle 12"/>
          <p:cNvSpPr>
            <a:spLocks noGrp="1" noChangeArrowheads="1"/>
          </p:cNvSpPr>
          <p:nvPr>
            <p:ph type="title"/>
          </p:nvPr>
        </p:nvSpPr>
        <p:spPr bwMode="auto">
          <a:xfrm>
            <a:off x="781050" y="274701"/>
            <a:ext cx="10975975" cy="555879"/>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6634" name="Rectangle 13"/>
          <p:cNvSpPr>
            <a:spLocks noGrp="1" noChangeArrowheads="1"/>
          </p:cNvSpPr>
          <p:nvPr>
            <p:ph type="body" idx="1"/>
          </p:nvPr>
        </p:nvSpPr>
        <p:spPr bwMode="auto">
          <a:xfrm>
            <a:off x="781050" y="1000492"/>
            <a:ext cx="10975975" cy="512710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918990" name="Rectangle 14"/>
          <p:cNvSpPr>
            <a:spLocks noChangeArrowheads="1"/>
          </p:cNvSpPr>
          <p:nvPr/>
        </p:nvSpPr>
        <p:spPr bwMode="auto">
          <a:xfrm>
            <a:off x="-2457450" y="528760"/>
            <a:ext cx="2457450" cy="5308241"/>
          </a:xfrm>
          <a:prstGeom prst="rect">
            <a:avLst/>
          </a:prstGeom>
          <a:noFill/>
          <a:ln w="9525">
            <a:noFill/>
            <a:miter lim="800000"/>
            <a:headEnd/>
            <a:tailEnd/>
          </a:ln>
          <a:effectLst/>
        </p:spPr>
        <p:txBody>
          <a:bodyPr lIns="87798" tIns="43900" rIns="87798" bIns="43900"/>
          <a:lstStyle/>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英文标题</a:t>
            </a:r>
            <a:r>
              <a:rPr lang="en-US" altLang="zh-CN" sz="1200" dirty="0">
                <a:solidFill>
                  <a:srgbClr val="F8F8F8"/>
                </a:solidFill>
                <a:latin typeface="Arial" charset="0"/>
              </a:rPr>
              <a:t>:32-35pt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 R153 G0 B0</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内部使用字体 </a:t>
            </a:r>
            <a:r>
              <a:rPr lang="en-US" altLang="zh-CN" sz="1200" dirty="0">
                <a:solidFill>
                  <a:srgbClr val="F8F8F8"/>
                </a:solidFill>
              </a:rPr>
              <a:t>:</a:t>
            </a:r>
          </a:p>
          <a:p>
            <a:pPr marL="342900" indent="-342900" algn="r" defTabSz="914400" fontAlgn="base">
              <a:lnSpc>
                <a:spcPct val="125000"/>
              </a:lnSpc>
              <a:spcBef>
                <a:spcPct val="20000"/>
              </a:spcBef>
              <a:spcAft>
                <a:spcPct val="0"/>
              </a:spcAft>
              <a:buClr>
                <a:srgbClr val="990000"/>
              </a:buClr>
              <a:defRPr/>
            </a:pPr>
            <a:r>
              <a:rPr lang="en-US" altLang="zh-CN" sz="1200" dirty="0">
                <a:solidFill>
                  <a:srgbClr val="F8F8F8"/>
                </a:solidFill>
              </a:rPr>
              <a:t>FrutigerNext LT Medium</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外部使用字体 </a:t>
            </a:r>
            <a:r>
              <a:rPr lang="en-US" altLang="zh-CN" sz="1200" dirty="0">
                <a:solidFill>
                  <a:srgbClr val="F8F8F8"/>
                </a:solidFill>
              </a:rPr>
              <a:t>: Arial</a:t>
            </a:r>
          </a:p>
          <a:p>
            <a:pPr marL="342900" indent="-342900" algn="r" defTabSz="914400" fontAlgn="base">
              <a:lnSpc>
                <a:spcPct val="75000"/>
              </a:lnSpc>
              <a:spcBef>
                <a:spcPct val="20000"/>
              </a:spcBef>
              <a:spcAft>
                <a:spcPct val="0"/>
              </a:spcAft>
              <a:buClr>
                <a:srgbClr val="990000"/>
              </a:buClr>
              <a:defRPr/>
            </a:pPr>
            <a:endParaRPr lang="en-US" altLang="zh-CN"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中文标题</a:t>
            </a:r>
            <a:r>
              <a:rPr lang="en-US" altLang="zh-CN" sz="1200" dirty="0">
                <a:solidFill>
                  <a:srgbClr val="F8F8F8"/>
                </a:solidFill>
                <a:latin typeface="Arial" charset="0"/>
              </a:rPr>
              <a:t>:30-32pt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 R153 G0 B0</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字体</a:t>
            </a:r>
            <a:r>
              <a:rPr lang="en-US" altLang="zh-CN" sz="1200" dirty="0">
                <a:solidFill>
                  <a:srgbClr val="F8F8F8"/>
                </a:solidFill>
                <a:latin typeface="Arial" charset="0"/>
              </a:rPr>
              <a:t>:</a:t>
            </a:r>
            <a:r>
              <a:rPr lang="zh-CN" altLang="en-US" sz="1200" dirty="0">
                <a:solidFill>
                  <a:srgbClr val="F8F8F8"/>
                </a:solidFill>
                <a:latin typeface="Arial" charset="0"/>
              </a:rPr>
              <a:t>黑体</a:t>
            </a:r>
          </a:p>
          <a:p>
            <a:pPr marL="342900" indent="-342900" algn="r" defTabSz="914400" fontAlgn="base">
              <a:lnSpc>
                <a:spcPct val="125000"/>
              </a:lnSpc>
              <a:spcBef>
                <a:spcPct val="20000"/>
              </a:spcBef>
              <a:spcAft>
                <a:spcPct val="0"/>
              </a:spcAft>
              <a:buClr>
                <a:srgbClr val="990000"/>
              </a:buClr>
              <a:defRPr/>
            </a:pPr>
            <a:endParaRPr lang="zh-CN" altLang="en-US"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endParaRPr lang="zh-CN" altLang="en-US"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endParaRPr lang="zh-CN" altLang="en-US"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英文正文</a:t>
            </a:r>
            <a:r>
              <a:rPr lang="en-US" altLang="zh-CN" sz="1200" dirty="0">
                <a:solidFill>
                  <a:srgbClr val="F8F8F8"/>
                </a:solidFill>
                <a:latin typeface="Arial" charset="0"/>
              </a:rPr>
              <a:t>:20-22pt</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子目录 </a:t>
            </a:r>
            <a:r>
              <a:rPr lang="en-US" altLang="zh-CN" sz="1200" dirty="0">
                <a:solidFill>
                  <a:srgbClr val="F8F8F8"/>
                </a:solidFill>
                <a:latin typeface="Arial" charset="0"/>
              </a:rPr>
              <a:t>(2-5</a:t>
            </a:r>
            <a:r>
              <a:rPr lang="zh-CN" altLang="en-US" sz="1200" dirty="0">
                <a:solidFill>
                  <a:srgbClr val="F8F8F8"/>
                </a:solidFill>
                <a:latin typeface="Arial" charset="0"/>
              </a:rPr>
              <a:t>级</a:t>
            </a:r>
            <a:r>
              <a:rPr lang="en-US" altLang="zh-CN" sz="1200" dirty="0">
                <a:solidFill>
                  <a:srgbClr val="F8F8F8"/>
                </a:solidFill>
                <a:latin typeface="Arial" charset="0"/>
              </a:rPr>
              <a:t>) :18pt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a:t>
            </a:r>
            <a:r>
              <a:rPr lang="zh-CN" altLang="en-US" sz="1200" dirty="0">
                <a:solidFill>
                  <a:srgbClr val="F8F8F8"/>
                </a:solidFill>
                <a:latin typeface="Arial" charset="0"/>
              </a:rPr>
              <a:t>黑色</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内部使用字体 </a:t>
            </a:r>
            <a:r>
              <a:rPr lang="en-US" altLang="zh-CN" sz="1200" dirty="0">
                <a:solidFill>
                  <a:srgbClr val="F8F8F8"/>
                </a:solidFill>
              </a:rPr>
              <a:t>:</a:t>
            </a:r>
          </a:p>
          <a:p>
            <a:pPr marL="342900" indent="-342900" algn="r" defTabSz="914400" fontAlgn="base">
              <a:lnSpc>
                <a:spcPct val="125000"/>
              </a:lnSpc>
              <a:spcBef>
                <a:spcPct val="20000"/>
              </a:spcBef>
              <a:spcAft>
                <a:spcPct val="0"/>
              </a:spcAft>
              <a:buClr>
                <a:srgbClr val="990000"/>
              </a:buClr>
              <a:defRPr/>
            </a:pPr>
            <a:r>
              <a:rPr lang="en-US" altLang="zh-CN" sz="1200" dirty="0">
                <a:solidFill>
                  <a:srgbClr val="F8F8F8"/>
                </a:solidFill>
              </a:rPr>
              <a:t>FrutigerNext LT Regular</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rPr>
              <a:t>外部使用字体 </a:t>
            </a:r>
            <a:r>
              <a:rPr lang="en-US" altLang="zh-CN" sz="1200" dirty="0">
                <a:solidFill>
                  <a:srgbClr val="F8F8F8"/>
                </a:solidFill>
              </a:rPr>
              <a:t>: Arial</a:t>
            </a:r>
          </a:p>
          <a:p>
            <a:pPr marL="342900" indent="-342900" algn="r" defTabSz="914400" fontAlgn="base">
              <a:lnSpc>
                <a:spcPct val="75000"/>
              </a:lnSpc>
              <a:spcBef>
                <a:spcPct val="20000"/>
              </a:spcBef>
              <a:spcAft>
                <a:spcPct val="0"/>
              </a:spcAft>
              <a:buClr>
                <a:srgbClr val="990000"/>
              </a:buClr>
              <a:defRPr/>
            </a:pPr>
            <a:endParaRPr lang="en-US" altLang="zh-CN" sz="1200" dirty="0">
              <a:solidFill>
                <a:srgbClr val="F8F8F8"/>
              </a:solidFill>
              <a:latin typeface="Arial" charset="0"/>
            </a:endParaRP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中文正文</a:t>
            </a:r>
            <a:r>
              <a:rPr lang="en-US" altLang="zh-CN" sz="1200" dirty="0">
                <a:solidFill>
                  <a:srgbClr val="F8F8F8"/>
                </a:solidFill>
                <a:latin typeface="Arial" charset="0"/>
              </a:rPr>
              <a:t>:18-20pt</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子目录</a:t>
            </a:r>
            <a:r>
              <a:rPr lang="en-US" altLang="zh-CN" sz="1200" dirty="0">
                <a:solidFill>
                  <a:srgbClr val="F8F8F8"/>
                </a:solidFill>
                <a:latin typeface="Arial" charset="0"/>
              </a:rPr>
              <a:t>(2-5</a:t>
            </a:r>
            <a:r>
              <a:rPr lang="zh-CN" altLang="en-US" sz="1200" dirty="0">
                <a:solidFill>
                  <a:srgbClr val="F8F8F8"/>
                </a:solidFill>
                <a:latin typeface="Arial" charset="0"/>
              </a:rPr>
              <a:t>级</a:t>
            </a:r>
            <a:r>
              <a:rPr lang="en-US" altLang="zh-CN" sz="1200" dirty="0">
                <a:solidFill>
                  <a:srgbClr val="F8F8F8"/>
                </a:solidFill>
                <a:latin typeface="Arial" charset="0"/>
              </a:rPr>
              <a:t>):18pt </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颜色</a:t>
            </a:r>
            <a:r>
              <a:rPr lang="en-US" altLang="zh-CN" sz="1200" dirty="0">
                <a:solidFill>
                  <a:srgbClr val="F8F8F8"/>
                </a:solidFill>
                <a:latin typeface="Arial" charset="0"/>
              </a:rPr>
              <a:t>:</a:t>
            </a:r>
            <a:r>
              <a:rPr lang="zh-CN" altLang="en-US" sz="1200" dirty="0">
                <a:solidFill>
                  <a:srgbClr val="F8F8F8"/>
                </a:solidFill>
                <a:latin typeface="Arial" charset="0"/>
              </a:rPr>
              <a:t>黑色</a:t>
            </a:r>
          </a:p>
          <a:p>
            <a:pPr marL="342900" indent="-342900" algn="r" defTabSz="914400" fontAlgn="base">
              <a:lnSpc>
                <a:spcPct val="125000"/>
              </a:lnSpc>
              <a:spcBef>
                <a:spcPct val="20000"/>
              </a:spcBef>
              <a:spcAft>
                <a:spcPct val="0"/>
              </a:spcAft>
              <a:buClr>
                <a:srgbClr val="990000"/>
              </a:buClr>
              <a:defRPr/>
            </a:pPr>
            <a:r>
              <a:rPr lang="zh-CN" altLang="en-US" sz="1200" dirty="0">
                <a:solidFill>
                  <a:srgbClr val="F8F8F8"/>
                </a:solidFill>
                <a:latin typeface="Arial" charset="0"/>
              </a:rPr>
              <a:t>字体</a:t>
            </a:r>
            <a:r>
              <a:rPr lang="en-US" altLang="zh-CN" sz="1200" dirty="0">
                <a:solidFill>
                  <a:srgbClr val="F8F8F8"/>
                </a:solidFill>
                <a:latin typeface="Arial" charset="0"/>
              </a:rPr>
              <a:t>:</a:t>
            </a:r>
            <a:r>
              <a:rPr lang="zh-CN" altLang="en-US" sz="1200" dirty="0">
                <a:solidFill>
                  <a:srgbClr val="F8F8F8"/>
                </a:solidFill>
                <a:latin typeface="Arial" charset="0"/>
              </a:rPr>
              <a:t>细黑体 </a:t>
            </a:r>
            <a:endParaRPr lang="zh-CN" altLang="en-US" sz="1200" dirty="0">
              <a:solidFill>
                <a:srgbClr val="080808"/>
              </a:solidFill>
              <a:latin typeface="Arial" charset="0"/>
            </a:endParaRPr>
          </a:p>
        </p:txBody>
      </p:sp>
      <p:sp>
        <p:nvSpPr>
          <p:cNvPr id="1918991" name="Rectangle 15"/>
          <p:cNvSpPr>
            <a:spLocks noChangeArrowheads="1"/>
          </p:cNvSpPr>
          <p:nvPr/>
        </p:nvSpPr>
        <p:spPr bwMode="auto">
          <a:xfrm>
            <a:off x="12361879" y="5446405"/>
            <a:ext cx="1227137" cy="3207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fontAlgn="base" hangingPunct="0">
              <a:spcBef>
                <a:spcPct val="0"/>
              </a:spcBef>
              <a:spcAft>
                <a:spcPct val="0"/>
              </a:spcAft>
              <a:defRPr/>
            </a:pPr>
            <a:endParaRPr lang="zh-CN" altLang="zh-CN" sz="1500">
              <a:solidFill>
                <a:srgbClr val="000000"/>
              </a:solidFill>
              <a:latin typeface="FrutigerNext LT Regular" pitchFamily="34" charset="0"/>
              <a:ea typeface="MS PGothic" pitchFamily="34" charset="-128"/>
            </a:endParaRPr>
          </a:p>
        </p:txBody>
      </p:sp>
      <p:grpSp>
        <p:nvGrpSpPr>
          <p:cNvPr id="3" name="Group 16"/>
          <p:cNvGrpSpPr>
            <a:grpSpLocks/>
          </p:cNvGrpSpPr>
          <p:nvPr/>
        </p:nvGrpSpPr>
        <p:grpSpPr bwMode="auto">
          <a:xfrm>
            <a:off x="12472987" y="5279660"/>
            <a:ext cx="989012" cy="184193"/>
            <a:chOff x="6657" y="3492"/>
            <a:chExt cx="527" cy="121"/>
          </a:xfrm>
        </p:grpSpPr>
        <p:sp>
          <p:nvSpPr>
            <p:cNvPr id="1918993"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4"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5"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6"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4" name="Group 21"/>
          <p:cNvGrpSpPr>
            <a:grpSpLocks/>
          </p:cNvGrpSpPr>
          <p:nvPr/>
        </p:nvGrpSpPr>
        <p:grpSpPr bwMode="auto">
          <a:xfrm>
            <a:off x="12472987" y="6205406"/>
            <a:ext cx="989012" cy="182605"/>
            <a:chOff x="6657" y="4103"/>
            <a:chExt cx="527" cy="121"/>
          </a:xfrm>
        </p:grpSpPr>
        <p:sp>
          <p:nvSpPr>
            <p:cNvPr id="1918998"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8999"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0"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1"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5" name="Group 26"/>
          <p:cNvGrpSpPr>
            <a:grpSpLocks/>
          </p:cNvGrpSpPr>
          <p:nvPr/>
        </p:nvGrpSpPr>
        <p:grpSpPr bwMode="auto">
          <a:xfrm>
            <a:off x="12472987" y="6451507"/>
            <a:ext cx="989012" cy="182604"/>
            <a:chOff x="6657" y="4266"/>
            <a:chExt cx="527" cy="121"/>
          </a:xfrm>
        </p:grpSpPr>
        <p:sp>
          <p:nvSpPr>
            <p:cNvPr id="1919003"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4"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5"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6"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6" name="Group 31"/>
          <p:cNvGrpSpPr>
            <a:grpSpLocks/>
          </p:cNvGrpSpPr>
          <p:nvPr/>
        </p:nvGrpSpPr>
        <p:grpSpPr bwMode="auto">
          <a:xfrm>
            <a:off x="12472987" y="5528975"/>
            <a:ext cx="989012" cy="182605"/>
            <a:chOff x="6657" y="3656"/>
            <a:chExt cx="527" cy="121"/>
          </a:xfrm>
        </p:grpSpPr>
        <p:sp>
          <p:nvSpPr>
            <p:cNvPr id="1919008"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09"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0"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1"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7" name="Group 36"/>
          <p:cNvGrpSpPr>
            <a:grpSpLocks/>
          </p:cNvGrpSpPr>
          <p:nvPr/>
        </p:nvGrpSpPr>
        <p:grpSpPr bwMode="auto">
          <a:xfrm>
            <a:off x="12472987" y="5959268"/>
            <a:ext cx="989012" cy="182604"/>
            <a:chOff x="6657" y="3941"/>
            <a:chExt cx="527" cy="121"/>
          </a:xfrm>
        </p:grpSpPr>
        <p:sp>
          <p:nvSpPr>
            <p:cNvPr id="1919013"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4"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5"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6"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8" name="Group 41"/>
          <p:cNvGrpSpPr>
            <a:grpSpLocks/>
          </p:cNvGrpSpPr>
          <p:nvPr/>
        </p:nvGrpSpPr>
        <p:grpSpPr bwMode="auto">
          <a:xfrm>
            <a:off x="12472987" y="6699214"/>
            <a:ext cx="989012" cy="182604"/>
            <a:chOff x="6657" y="4430"/>
            <a:chExt cx="527" cy="121"/>
          </a:xfrm>
        </p:grpSpPr>
        <p:sp>
          <p:nvSpPr>
            <p:cNvPr id="1919018"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19"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0"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1"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9" name="Group 46"/>
          <p:cNvGrpSpPr>
            <a:grpSpLocks/>
          </p:cNvGrpSpPr>
          <p:nvPr/>
        </p:nvGrpSpPr>
        <p:grpSpPr bwMode="auto">
          <a:xfrm>
            <a:off x="12472987" y="5033540"/>
            <a:ext cx="989012" cy="184193"/>
            <a:chOff x="6657" y="3329"/>
            <a:chExt cx="527" cy="122"/>
          </a:xfrm>
        </p:grpSpPr>
        <p:sp>
          <p:nvSpPr>
            <p:cNvPr id="1919023"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4"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5"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6"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0" name="Group 51"/>
          <p:cNvGrpSpPr>
            <a:grpSpLocks/>
          </p:cNvGrpSpPr>
          <p:nvPr/>
        </p:nvGrpSpPr>
        <p:grpSpPr bwMode="auto">
          <a:xfrm>
            <a:off x="12472987" y="4601660"/>
            <a:ext cx="989012" cy="182605"/>
            <a:chOff x="6657" y="3043"/>
            <a:chExt cx="527" cy="121"/>
          </a:xfrm>
        </p:grpSpPr>
        <p:sp>
          <p:nvSpPr>
            <p:cNvPr id="1919028"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29"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0"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1"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grpSp>
        <p:nvGrpSpPr>
          <p:cNvPr id="11" name="Group 56"/>
          <p:cNvGrpSpPr>
            <a:grpSpLocks/>
          </p:cNvGrpSpPr>
          <p:nvPr/>
        </p:nvGrpSpPr>
        <p:grpSpPr bwMode="auto">
          <a:xfrm>
            <a:off x="12472987" y="4355521"/>
            <a:ext cx="989012" cy="184193"/>
            <a:chOff x="6657" y="2881"/>
            <a:chExt cx="527" cy="121"/>
          </a:xfrm>
        </p:grpSpPr>
        <p:sp>
          <p:nvSpPr>
            <p:cNvPr id="1919033"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4"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5"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sp>
          <p:nvSpPr>
            <p:cNvPr id="1919036"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lgn="ctr" defTabSz="914400" fontAlgn="base">
                <a:spcBef>
                  <a:spcPct val="0"/>
                </a:spcBef>
                <a:spcAft>
                  <a:spcPct val="0"/>
                </a:spcAft>
                <a:buClr>
                  <a:srgbClr val="5F5F5F"/>
                </a:buClr>
                <a:buSzPct val="80000"/>
                <a:buFont typeface="Wingdings" pitchFamily="2" charset="2"/>
                <a:buNone/>
                <a:defRPr/>
              </a:pPr>
              <a:endParaRPr lang="zh-CN" altLang="en-US" sz="1800" b="1">
                <a:solidFill>
                  <a:srgbClr val="000000"/>
                </a:solidFill>
                <a:latin typeface="Arial" charset="0"/>
              </a:endParaRPr>
            </a:p>
          </p:txBody>
        </p:sp>
      </p:grpSp>
      <p:sp>
        <p:nvSpPr>
          <p:cNvPr id="1919037" name="Rectangle 61"/>
          <p:cNvSpPr>
            <a:spLocks noChangeArrowheads="1"/>
          </p:cNvSpPr>
          <p:nvPr/>
        </p:nvSpPr>
        <p:spPr bwMode="auto">
          <a:xfrm>
            <a:off x="12269788" y="2264304"/>
            <a:ext cx="1401762" cy="2654915"/>
          </a:xfrm>
          <a:prstGeom prst="rect">
            <a:avLst/>
          </a:prstGeom>
          <a:noFill/>
          <a:ln w="9525">
            <a:noFill/>
            <a:miter lim="800000"/>
            <a:headEnd/>
            <a:tailEnd/>
          </a:ln>
          <a:effectLst/>
        </p:spPr>
        <p:txBody>
          <a:bodyPr lIns="87798" tIns="43900" rIns="87798" bIns="43900"/>
          <a:lstStyle/>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配色参考方案：</a:t>
            </a:r>
          </a:p>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建议同一页面内不超过四种颜色，以下是９组配色方案，同一页面内只选择一组使用。</a:t>
            </a:r>
          </a:p>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（仅供参考）</a:t>
            </a:r>
          </a:p>
        </p:txBody>
      </p:sp>
      <p:sp>
        <p:nvSpPr>
          <p:cNvPr id="1919038" name="Rectangle 62"/>
          <p:cNvSpPr>
            <a:spLocks noChangeArrowheads="1"/>
          </p:cNvSpPr>
          <p:nvPr/>
        </p:nvSpPr>
        <p:spPr bwMode="auto">
          <a:xfrm>
            <a:off x="12269788" y="-61922"/>
            <a:ext cx="1401762" cy="838395"/>
          </a:xfrm>
          <a:prstGeom prst="rect">
            <a:avLst/>
          </a:prstGeom>
          <a:noFill/>
          <a:ln w="9525">
            <a:noFill/>
            <a:miter lim="800000"/>
            <a:headEnd/>
            <a:tailEnd/>
          </a:ln>
          <a:effectLst/>
        </p:spPr>
        <p:txBody>
          <a:bodyPr lIns="87798" tIns="43900" rIns="87798" bIns="43900"/>
          <a:lstStyle/>
          <a:p>
            <a:pPr marL="342900" indent="-342900" defTabSz="914400" fontAlgn="base">
              <a:lnSpc>
                <a:spcPct val="120000"/>
              </a:lnSpc>
              <a:spcBef>
                <a:spcPct val="20000"/>
              </a:spcBef>
              <a:spcAft>
                <a:spcPct val="0"/>
              </a:spcAft>
              <a:buClr>
                <a:srgbClr val="990000"/>
              </a:buClr>
              <a:defRPr/>
            </a:pPr>
            <a:r>
              <a:rPr lang="zh-CN" altLang="en-US" sz="1200">
                <a:solidFill>
                  <a:srgbClr val="F8F8F8"/>
                </a:solidFill>
                <a:latin typeface="华文细黑" pitchFamily="2" charset="-122"/>
              </a:rPr>
              <a:t>客户或者合作伙伴的标志放在右上角</a:t>
            </a:r>
            <a:r>
              <a:rPr lang="en-US" altLang="zh-CN" sz="1200" dirty="0">
                <a:solidFill>
                  <a:srgbClr val="F8F8F8"/>
                </a:solidFill>
                <a:latin typeface="华文细黑" pitchFamily="2" charset="-122"/>
              </a:rPr>
              <a:t>.</a:t>
            </a:r>
          </a:p>
        </p:txBody>
      </p:sp>
    </p:spTree>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 id="2147483790" r:id="rId12"/>
  </p:sldLayoutIdLst>
  <p:transition/>
  <p:timing>
    <p:tnLst>
      <p:par>
        <p:cTn id="1" dur="indefinite" restart="never" nodeType="tmRoot"/>
      </p:par>
    </p:tnLst>
  </p:timing>
  <p:hf sldNum="0" hdr="0" ftr="0"/>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2pPr>
      <a:lvl3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3pPr>
      <a:lvl4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4pPr>
      <a:lvl5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5pPr>
      <a:lvl6pPr marL="457200" algn="l" rtl="0" fontAlgn="base">
        <a:spcBef>
          <a:spcPct val="0"/>
        </a:spcBef>
        <a:spcAft>
          <a:spcPct val="0"/>
        </a:spcAft>
        <a:defRPr sz="3200" b="1">
          <a:solidFill>
            <a:srgbClr val="990000"/>
          </a:solidFill>
          <a:latin typeface="FrutigerNext LT Medium" pitchFamily="34" charset="0"/>
          <a:ea typeface="宋体" pitchFamily="2" charset="-122"/>
        </a:defRPr>
      </a:lvl6pPr>
      <a:lvl7pPr marL="914400" algn="l" rtl="0" fontAlgn="base">
        <a:spcBef>
          <a:spcPct val="0"/>
        </a:spcBef>
        <a:spcAft>
          <a:spcPct val="0"/>
        </a:spcAft>
        <a:defRPr sz="3200" b="1">
          <a:solidFill>
            <a:srgbClr val="990000"/>
          </a:solidFill>
          <a:latin typeface="FrutigerNext LT Medium" pitchFamily="34" charset="0"/>
          <a:ea typeface="宋体" pitchFamily="2" charset="-122"/>
        </a:defRPr>
      </a:lvl7pPr>
      <a:lvl8pPr marL="1371600" algn="l" rtl="0" fontAlgn="base">
        <a:spcBef>
          <a:spcPct val="0"/>
        </a:spcBef>
        <a:spcAft>
          <a:spcPct val="0"/>
        </a:spcAft>
        <a:defRPr sz="3200" b="1">
          <a:solidFill>
            <a:srgbClr val="990000"/>
          </a:solidFill>
          <a:latin typeface="FrutigerNext LT Medium" pitchFamily="34" charset="0"/>
          <a:ea typeface="宋体" pitchFamily="2" charset="-122"/>
        </a:defRPr>
      </a:lvl8pPr>
      <a:lvl9pPr marL="1828800" algn="l" rtl="0" fontAlgn="base">
        <a:spcBef>
          <a:spcPct val="0"/>
        </a:spcBef>
        <a:spcAft>
          <a:spcPct val="0"/>
        </a:spcAft>
        <a:defRPr sz="3200" b="1">
          <a:solidFill>
            <a:srgbClr val="990000"/>
          </a:solidFill>
          <a:latin typeface="FrutigerNext LT Medium" pitchFamily="34" charset="0"/>
          <a:ea typeface="宋体" pitchFamily="2"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defRPr>
      </a:lvl5pPr>
      <a:lvl6pPr marL="2514600" indent="-228600" algn="l" rtl="0" fontAlgn="base">
        <a:spcBef>
          <a:spcPct val="20000"/>
        </a:spcBef>
        <a:spcAft>
          <a:spcPct val="0"/>
        </a:spcAft>
        <a:buFont typeface="Arial" charset="0"/>
        <a:buChar char="~"/>
        <a:defRPr sz="1600">
          <a:solidFill>
            <a:schemeClr val="tx1"/>
          </a:solidFill>
          <a:latin typeface="+mn-lt"/>
          <a:ea typeface="+mn-ea"/>
        </a:defRPr>
      </a:lvl6pPr>
      <a:lvl7pPr marL="2971800" indent="-228600" algn="l" rtl="0" fontAlgn="base">
        <a:spcBef>
          <a:spcPct val="20000"/>
        </a:spcBef>
        <a:spcAft>
          <a:spcPct val="0"/>
        </a:spcAft>
        <a:buFont typeface="Arial" charset="0"/>
        <a:buChar char="~"/>
        <a:defRPr sz="1600">
          <a:solidFill>
            <a:schemeClr val="tx1"/>
          </a:solidFill>
          <a:latin typeface="+mn-lt"/>
          <a:ea typeface="+mn-ea"/>
        </a:defRPr>
      </a:lvl7pPr>
      <a:lvl8pPr marL="3429000" indent="-228600" algn="l" rtl="0" fontAlgn="base">
        <a:spcBef>
          <a:spcPct val="20000"/>
        </a:spcBef>
        <a:spcAft>
          <a:spcPct val="0"/>
        </a:spcAft>
        <a:buFont typeface="Arial" charset="0"/>
        <a:buChar char="~"/>
        <a:defRPr sz="1600">
          <a:solidFill>
            <a:schemeClr val="tx1"/>
          </a:solidFill>
          <a:latin typeface="+mn-lt"/>
          <a:ea typeface="+mn-ea"/>
        </a:defRPr>
      </a:lvl8pPr>
      <a:lvl9pPr marL="3886200" indent="-228600" algn="l" rtl="0" fontAlgn="base">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96938" y="2130938"/>
            <a:ext cx="10563541" cy="1470365"/>
          </a:xfrm>
        </p:spPr>
        <p:txBody>
          <a:bodyPr/>
          <a:lstStyle/>
          <a:p>
            <a:r>
              <a:rPr lang="en-US" dirty="0" smtClean="0"/>
              <a:t>Motivation for new SI on</a:t>
            </a:r>
            <a:br>
              <a:rPr lang="en-US" dirty="0" smtClean="0"/>
            </a:br>
            <a:r>
              <a:rPr lang="en-US" dirty="0" smtClean="0"/>
              <a:t>Licensed-Downlink </a:t>
            </a:r>
            <a:r>
              <a:rPr lang="en-US" dirty="0"/>
              <a:t>Assisted </a:t>
            </a:r>
            <a:r>
              <a:rPr lang="en-US" dirty="0" smtClean="0"/>
              <a:t>NB-IoT in Rel-15</a:t>
            </a:r>
            <a:endParaRPr lang="en-US" dirty="0"/>
          </a:p>
        </p:txBody>
      </p:sp>
      <p:sp>
        <p:nvSpPr>
          <p:cNvPr id="3" name="Subtitle 2"/>
          <p:cNvSpPr>
            <a:spLocks noGrp="1"/>
          </p:cNvSpPr>
          <p:nvPr>
            <p:ph type="subTitle" idx="1"/>
          </p:nvPr>
        </p:nvSpPr>
        <p:spPr>
          <a:xfrm>
            <a:off x="236220" y="175260"/>
            <a:ext cx="11734800" cy="1310640"/>
          </a:xfrm>
        </p:spPr>
        <p:txBody>
          <a:bodyPr/>
          <a:lstStyle/>
          <a:p>
            <a:pPr>
              <a:tabLst>
                <a:tab pos="1524000" algn="l"/>
              </a:tabLst>
            </a:pPr>
            <a:r>
              <a:rPr lang="en-US" sz="1400" dirty="0" smtClean="0">
                <a:solidFill>
                  <a:schemeClr val="tx1"/>
                </a:solidFill>
              </a:rPr>
              <a:t>3GPP TSG RAN Meeting #74									       RP-162159</a:t>
            </a:r>
          </a:p>
          <a:p>
            <a:pPr>
              <a:tabLst>
                <a:tab pos="1524000" algn="l"/>
              </a:tabLst>
            </a:pPr>
            <a:r>
              <a:rPr lang="en-US" sz="1400" dirty="0" smtClean="0">
                <a:solidFill>
                  <a:schemeClr val="tx1"/>
                </a:solidFill>
              </a:rPr>
              <a:t>Vienna, Austria, December 5-8, 2016</a:t>
            </a:r>
          </a:p>
          <a:p>
            <a:pPr>
              <a:tabLst>
                <a:tab pos="1524000" algn="l"/>
              </a:tabLst>
            </a:pPr>
            <a:r>
              <a:rPr lang="en-US" sz="1400" dirty="0" smtClean="0">
                <a:solidFill>
                  <a:schemeClr val="tx1"/>
                </a:solidFill>
              </a:rPr>
              <a:t>Agenda Item: 	10.1.1									       </a:t>
            </a:r>
          </a:p>
          <a:p>
            <a:pPr>
              <a:tabLst>
                <a:tab pos="1524000" algn="l"/>
              </a:tabLst>
            </a:pPr>
            <a:r>
              <a:rPr lang="en-US" sz="1400" dirty="0" smtClean="0">
                <a:solidFill>
                  <a:schemeClr val="tx1"/>
                </a:solidFill>
              </a:rPr>
              <a:t>Source: 	Huawei, </a:t>
            </a:r>
            <a:r>
              <a:rPr lang="en-US" sz="1400" dirty="0" smtClean="0">
                <a:solidFill>
                  <a:schemeClr val="tx1"/>
                </a:solidFill>
              </a:rPr>
              <a:t>HiSilicon</a:t>
            </a:r>
            <a:endParaRPr lang="en-US" sz="1400" dirty="0" smtClean="0">
              <a:solidFill>
                <a:schemeClr val="tx1"/>
              </a:solidFill>
            </a:endParaRPr>
          </a:p>
          <a:p>
            <a:pPr>
              <a:tabLst>
                <a:tab pos="1524000" algn="l"/>
              </a:tabLst>
            </a:pPr>
            <a:r>
              <a:rPr lang="en-US" sz="1400" dirty="0" smtClean="0">
                <a:solidFill>
                  <a:schemeClr val="tx1"/>
                </a:solidFill>
              </a:rPr>
              <a:t>Document for:	Information</a:t>
            </a:r>
            <a:endParaRPr lang="en-US" sz="1400" dirty="0">
              <a:solidFill>
                <a:schemeClr val="tx1"/>
              </a:solidFill>
            </a:endParaRPr>
          </a:p>
        </p:txBody>
      </p:sp>
    </p:spTree>
    <p:extLst>
      <p:ext uri="{BB962C8B-B14F-4D97-AF65-F5344CB8AC3E}">
        <p14:creationId xmlns:p14="http://schemas.microsoft.com/office/powerpoint/2010/main" val="722384979"/>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062" y="82765"/>
            <a:ext cx="10975975" cy="555879"/>
          </a:xfrm>
        </p:spPr>
        <p:txBody>
          <a:bodyPr/>
          <a:lstStyle/>
          <a:p>
            <a:r>
              <a:rPr lang="en-US" dirty="0" smtClean="0"/>
              <a:t>Justification</a:t>
            </a:r>
            <a:endParaRPr lang="en-US" dirty="0"/>
          </a:p>
        </p:txBody>
      </p:sp>
      <p:sp>
        <p:nvSpPr>
          <p:cNvPr id="3" name="圆角矩形 38"/>
          <p:cNvSpPr/>
          <p:nvPr/>
        </p:nvSpPr>
        <p:spPr>
          <a:xfrm>
            <a:off x="2167671" y="779261"/>
            <a:ext cx="9191525" cy="1606193"/>
          </a:xfrm>
          <a:prstGeom prst="roundRect">
            <a:avLst/>
          </a:prstGeom>
          <a:solidFill>
            <a:srgbClr val="66CCFF"/>
          </a:solidFill>
          <a:ln w="12700">
            <a:solidFill>
              <a:srgbClr val="FFC000"/>
            </a:solidFill>
            <a:prstDash val="sysDash"/>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nchor="ctr">
            <a:noAutofit/>
          </a:bodyPr>
          <a:lstStyle/>
          <a:p>
            <a:pPr marL="457200" indent="-457200" eaLnBrk="0" hangingPunct="0">
              <a:lnSpc>
                <a:spcPct val="140000"/>
              </a:lnSpc>
              <a:buClrTx/>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Enabling NB-IoT in unlicensed spectrum allows operators to build a unified IoT ecosystem across their licensed and unlicensed resources</a:t>
            </a:r>
          </a:p>
          <a:p>
            <a:pPr marL="457200" indent="-457200" eaLnBrk="0" hangingPunct="0">
              <a:lnSpc>
                <a:spcPct val="140000"/>
              </a:lnSpc>
              <a:buSzPct val="100000"/>
              <a:buFont typeface="Wingdings" pitchFamily="2" charset="2"/>
              <a:buChar char="l"/>
              <a:defRPr/>
            </a:pPr>
            <a:r>
              <a:rPr lang="en-US" altLang="zh-CN" sz="1800" kern="0" dirty="0">
                <a:latin typeface="Arial" pitchFamily="34" charset="0"/>
                <a:ea typeface="微软雅黑" pitchFamily="34" charset="-122"/>
                <a:cs typeface="Arial" pitchFamily="34" charset="0"/>
              </a:rPr>
              <a:t>Very-low cost spectrum to hold down IoT connection </a:t>
            </a:r>
            <a:r>
              <a:rPr lang="en-US" altLang="zh-CN" sz="1800" kern="0" dirty="0" smtClean="0">
                <a:latin typeface="Arial" pitchFamily="34" charset="0"/>
                <a:ea typeface="微软雅黑" pitchFamily="34" charset="-122"/>
                <a:cs typeface="Arial" pitchFamily="34" charset="0"/>
              </a:rPr>
              <a:t>cost as device numbers grow</a:t>
            </a:r>
          </a:p>
          <a:p>
            <a:pPr marL="457200" indent="-457200" eaLnBrk="0" hangingPunct="0">
              <a:lnSpc>
                <a:spcPct val="140000"/>
              </a:lnSpc>
              <a:buClrTx/>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Gives the chance to compete with other unlicensed solutions in their own space</a:t>
            </a:r>
          </a:p>
        </p:txBody>
      </p:sp>
      <p:sp>
        <p:nvSpPr>
          <p:cNvPr id="4" name="圆角矩形 40"/>
          <p:cNvSpPr/>
          <p:nvPr/>
        </p:nvSpPr>
        <p:spPr>
          <a:xfrm>
            <a:off x="2140327" y="4625048"/>
            <a:ext cx="9343013" cy="1489376"/>
          </a:xfrm>
          <a:prstGeom prst="roundRect">
            <a:avLst/>
          </a:prstGeom>
          <a:solidFill>
            <a:srgbClr val="66CCFF"/>
          </a:solidFill>
          <a:ln w="12700">
            <a:solidFill>
              <a:srgbClr val="FFC000"/>
            </a:solidFill>
            <a:prstDash val="sysDash"/>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nchor="ctr">
            <a:noAutofit/>
          </a:bodyPr>
          <a:lstStyle/>
          <a:p>
            <a:pPr marL="457200" indent="-457200" eaLnBrk="0" hangingPunct="0">
              <a:lnSpc>
                <a:spcPct val="140000"/>
              </a:lnSpc>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Re-use what NB-IoT already has as much </a:t>
            </a:r>
            <a:r>
              <a:rPr lang="en-US" altLang="zh-CN" sz="1800" kern="0" dirty="0">
                <a:latin typeface="Arial" pitchFamily="34" charset="0"/>
                <a:ea typeface="微软雅黑" pitchFamily="34" charset="-122"/>
                <a:cs typeface="Arial" pitchFamily="34" charset="0"/>
              </a:rPr>
              <a:t>as possible </a:t>
            </a:r>
            <a:r>
              <a:rPr lang="en-US" altLang="zh-CN" sz="1800" kern="0" dirty="0" smtClean="0">
                <a:latin typeface="Arial" pitchFamily="34" charset="0"/>
                <a:ea typeface="微软雅黑" pitchFamily="34" charset="-122"/>
                <a:cs typeface="Arial" pitchFamily="34" charset="0"/>
              </a:rPr>
              <a:t>→ chipset economies of scale</a:t>
            </a:r>
          </a:p>
          <a:p>
            <a:pPr marL="457200" indent="-457200" eaLnBrk="0" hangingPunct="0">
              <a:lnSpc>
                <a:spcPct val="140000"/>
              </a:lnSpc>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Keep eNB hardware impacts small → easier to deploy quickly and cheaply</a:t>
            </a:r>
          </a:p>
          <a:p>
            <a:pPr marL="457200" indent="-457200" eaLnBrk="0" hangingPunct="0">
              <a:lnSpc>
                <a:spcPct val="140000"/>
              </a:lnSpc>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RAN already has good understanding of unlicensed regimes from LAA/</a:t>
            </a:r>
            <a:r>
              <a:rPr lang="en-US" altLang="zh-CN" sz="1800" kern="0" dirty="0" err="1" smtClean="0">
                <a:latin typeface="Arial" pitchFamily="34" charset="0"/>
                <a:ea typeface="微软雅黑" pitchFamily="34" charset="-122"/>
                <a:cs typeface="Arial" pitchFamily="34" charset="0"/>
              </a:rPr>
              <a:t>eLAA</a:t>
            </a:r>
            <a:r>
              <a:rPr lang="en-US" altLang="zh-CN" sz="1800" kern="0" dirty="0" smtClean="0">
                <a:latin typeface="Arial" pitchFamily="34" charset="0"/>
                <a:ea typeface="微软雅黑" pitchFamily="34" charset="-122"/>
                <a:cs typeface="Arial" pitchFamily="34" charset="0"/>
              </a:rPr>
              <a:t>, so can look to previous study for methodologies and requirements where possible</a:t>
            </a:r>
          </a:p>
        </p:txBody>
      </p:sp>
      <p:sp>
        <p:nvSpPr>
          <p:cNvPr id="5" name="圆角矩形 41"/>
          <p:cNvSpPr/>
          <p:nvPr/>
        </p:nvSpPr>
        <p:spPr>
          <a:xfrm>
            <a:off x="2189468" y="2781334"/>
            <a:ext cx="9169728" cy="1477896"/>
          </a:xfrm>
          <a:prstGeom prst="roundRect">
            <a:avLst/>
          </a:prstGeom>
          <a:solidFill>
            <a:srgbClr val="66CCFF"/>
          </a:solidFill>
          <a:ln w="12700">
            <a:solidFill>
              <a:srgbClr val="FFC000"/>
            </a:solidFill>
            <a:prstDash val="sysDash"/>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nchor="ctr">
            <a:noAutofit/>
          </a:bodyPr>
          <a:lstStyle/>
          <a:p>
            <a:pPr marL="457200" indent="-457200" eaLnBrk="0" hangingPunct="0">
              <a:lnSpc>
                <a:spcPct val="140000"/>
              </a:lnSpc>
              <a:buClrTx/>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Unlicensed spectrum is plentiful on the NB-IoT bandwidth scale (i.e. 1 PRB)</a:t>
            </a:r>
          </a:p>
          <a:p>
            <a:pPr marL="457200" indent="-457200" eaLnBrk="0" hangingPunct="0">
              <a:lnSpc>
                <a:spcPct val="140000"/>
              </a:lnSpc>
              <a:buClrTx/>
              <a:buSzPct val="100000"/>
              <a:buFont typeface="Wingdings" pitchFamily="2" charset="2"/>
              <a:buChar char="l"/>
              <a:defRPr/>
            </a:pPr>
            <a:r>
              <a:rPr lang="en-US" altLang="zh-CN" sz="1800" kern="0" dirty="0" smtClean="0">
                <a:latin typeface="Arial" pitchFamily="34" charset="0"/>
                <a:ea typeface="微软雅黑" pitchFamily="34" charset="-122"/>
                <a:cs typeface="Arial" pitchFamily="34" charset="0"/>
              </a:rPr>
              <a:t>Support for massive numbers of connections → Uplink offloading onto unlicensed</a:t>
            </a:r>
          </a:p>
          <a:p>
            <a:pPr marL="457200" indent="-457200" eaLnBrk="0" hangingPunct="0">
              <a:lnSpc>
                <a:spcPct val="140000"/>
              </a:lnSpc>
              <a:buSzPct val="100000"/>
              <a:buFont typeface="Wingdings" pitchFamily="2" charset="2"/>
              <a:buChar char="l"/>
              <a:defRPr/>
            </a:pPr>
            <a:r>
              <a:rPr lang="en-US" altLang="zh-CN" sz="1800" kern="0" dirty="0">
                <a:latin typeface="Arial" pitchFamily="34" charset="0"/>
                <a:ea typeface="微软雅黑" pitchFamily="34" charset="-122"/>
                <a:cs typeface="Arial" pitchFamily="34" charset="0"/>
              </a:rPr>
              <a:t>High power cellular downlink enables high efficiency </a:t>
            </a:r>
            <a:r>
              <a:rPr lang="en-US" altLang="zh-CN" sz="1800" kern="0" dirty="0" smtClean="0">
                <a:latin typeface="Arial" pitchFamily="34" charset="0"/>
                <a:ea typeface="微软雅黑" pitchFamily="34" charset="-122"/>
                <a:cs typeface="Arial" pitchFamily="34" charset="0"/>
              </a:rPr>
              <a:t>and reliable control channels</a:t>
            </a:r>
          </a:p>
          <a:p>
            <a:pPr marL="457200" indent="-457200" eaLnBrk="0" hangingPunct="0">
              <a:lnSpc>
                <a:spcPct val="140000"/>
              </a:lnSpc>
              <a:buSzPct val="100000"/>
              <a:buFont typeface="Wingdings" pitchFamily="2" charset="2"/>
              <a:buChar char="l"/>
              <a:defRPr/>
            </a:pPr>
            <a:r>
              <a:rPr lang="en-US" altLang="zh-CN" sz="1800" kern="0" dirty="0">
                <a:latin typeface="Arial" pitchFamily="34" charset="0"/>
                <a:ea typeface="微软雅黑" pitchFamily="34" charset="-122"/>
                <a:cs typeface="Arial" pitchFamily="34" charset="0"/>
              </a:rPr>
              <a:t>Unlicensed downlink is very power </a:t>
            </a:r>
            <a:r>
              <a:rPr lang="en-US" altLang="zh-CN" sz="1800" kern="0" dirty="0" smtClean="0">
                <a:latin typeface="Arial" pitchFamily="34" charset="0"/>
                <a:ea typeface="微软雅黑" pitchFamily="34" charset="-122"/>
                <a:cs typeface="Arial" pitchFamily="34" charset="0"/>
              </a:rPr>
              <a:t>restricted, </a:t>
            </a:r>
            <a:r>
              <a:rPr lang="en-US" altLang="zh-CN" sz="1800" kern="0" dirty="0">
                <a:latin typeface="Arial" pitchFamily="34" charset="0"/>
                <a:ea typeface="微软雅黑" pitchFamily="34" charset="-122"/>
                <a:cs typeface="Arial" pitchFamily="34" charset="0"/>
              </a:rPr>
              <a:t>~10 dB to 30 dB lower than </a:t>
            </a:r>
            <a:r>
              <a:rPr lang="en-US" altLang="zh-CN" sz="1800" kern="0" dirty="0" smtClean="0">
                <a:latin typeface="Arial" pitchFamily="34" charset="0"/>
                <a:ea typeface="微软雅黑" pitchFamily="34" charset="-122"/>
                <a:cs typeface="Arial" pitchFamily="34" charset="0"/>
              </a:rPr>
              <a:t>cellular</a:t>
            </a:r>
            <a:endParaRPr lang="en-US" altLang="zh-CN" sz="1800" kern="0" dirty="0">
              <a:latin typeface="Arial" pitchFamily="34" charset="0"/>
              <a:ea typeface="微软雅黑" pitchFamily="34" charset="-122"/>
              <a:cs typeface="Arial" pitchFamily="34" charset="0"/>
            </a:endParaRPr>
          </a:p>
        </p:txBody>
      </p:sp>
      <p:grpSp>
        <p:nvGrpSpPr>
          <p:cNvPr id="6" name="组合 45"/>
          <p:cNvGrpSpPr/>
          <p:nvPr/>
        </p:nvGrpSpPr>
        <p:grpSpPr>
          <a:xfrm>
            <a:off x="225547" y="4519020"/>
            <a:ext cx="1914780" cy="1742282"/>
            <a:chOff x="5421208" y="3357356"/>
            <a:chExt cx="1660382" cy="1421645"/>
          </a:xfrm>
        </p:grpSpPr>
        <p:grpSp>
          <p:nvGrpSpPr>
            <p:cNvPr id="7" name="组合 104"/>
            <p:cNvGrpSpPr/>
            <p:nvPr/>
          </p:nvGrpSpPr>
          <p:grpSpPr>
            <a:xfrm>
              <a:off x="5541649" y="3357356"/>
              <a:ext cx="1497328" cy="1421645"/>
              <a:chOff x="3209925" y="2760662"/>
              <a:chExt cx="603250" cy="603250"/>
            </a:xfrm>
          </p:grpSpPr>
          <p:sp>
            <p:nvSpPr>
              <p:cNvPr id="9"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a:solidFill>
                    <a:prstClr val="black"/>
                  </a:solidFill>
                  <a:latin typeface="Arial" pitchFamily="34" charset="0"/>
                  <a:ea typeface="微软雅黑" pitchFamily="34" charset="-122"/>
                  <a:cs typeface="Arial" pitchFamily="34" charset="0"/>
                </a:endParaRPr>
              </a:p>
            </p:txBody>
          </p:sp>
          <p:pic>
            <p:nvPicPr>
              <p:cNvPr id="10" name="Picture 148" descr="guang8"/>
              <p:cNvPicPr>
                <a:picLocks noChangeAspect="1" noChangeArrowheads="1"/>
              </p:cNvPicPr>
              <p:nvPr/>
            </p:nvPicPr>
            <p:blipFill>
              <a:blip r:embed="rId2" cstate="print"/>
              <a:srcRect/>
              <a:stretch>
                <a:fillRect/>
              </a:stretch>
            </p:blipFill>
            <p:spPr bwMode="auto">
              <a:xfrm>
                <a:off x="3289300" y="2781301"/>
                <a:ext cx="447675" cy="274891"/>
              </a:xfrm>
              <a:prstGeom prst="rect">
                <a:avLst/>
              </a:prstGeom>
              <a:noFill/>
              <a:ln w="9525">
                <a:noFill/>
                <a:miter lim="800000"/>
                <a:headEnd/>
                <a:tailEnd/>
              </a:ln>
            </p:spPr>
          </p:pic>
        </p:grpSp>
        <p:sp>
          <p:nvSpPr>
            <p:cNvPr id="8" name="Rectangle 37"/>
            <p:cNvSpPr/>
            <p:nvPr/>
          </p:nvSpPr>
          <p:spPr>
            <a:xfrm>
              <a:off x="5421208" y="3648261"/>
              <a:ext cx="1660382" cy="820488"/>
            </a:xfrm>
            <a:prstGeom prst="rect">
              <a:avLst/>
            </a:prstGeom>
          </p:spPr>
          <p:txBody>
            <a:bodyPr wrap="square" lIns="68383" tIns="34202" rIns="68383" bIns="34202">
              <a:noAutofit/>
            </a:bodyPr>
            <a:lstStyle/>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Build on </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what we </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already have</a:t>
              </a:r>
              <a:endParaRPr lang="en-US" altLang="en-US" sz="1400" b="1" kern="0" dirty="0" smtClean="0">
                <a:solidFill>
                  <a:srgbClr val="FFFF00"/>
                </a:solidFill>
                <a:latin typeface="Arial" pitchFamily="34" charset="0"/>
                <a:ea typeface="微软雅黑" pitchFamily="34" charset="-122"/>
                <a:cs typeface="Arial" pitchFamily="34" charset="0"/>
              </a:endParaRPr>
            </a:p>
          </p:txBody>
        </p:sp>
      </p:grpSp>
      <p:grpSp>
        <p:nvGrpSpPr>
          <p:cNvPr id="11" name="组合 50"/>
          <p:cNvGrpSpPr/>
          <p:nvPr/>
        </p:nvGrpSpPr>
        <p:grpSpPr>
          <a:xfrm>
            <a:off x="378858" y="779261"/>
            <a:ext cx="1726744" cy="1742283"/>
            <a:chOff x="5541649" y="3357356"/>
            <a:chExt cx="1497328" cy="1421645"/>
          </a:xfrm>
        </p:grpSpPr>
        <p:grpSp>
          <p:nvGrpSpPr>
            <p:cNvPr id="12" name="组合 104"/>
            <p:cNvGrpSpPr/>
            <p:nvPr/>
          </p:nvGrpSpPr>
          <p:grpSpPr>
            <a:xfrm>
              <a:off x="5541649" y="3357356"/>
              <a:ext cx="1497328" cy="1421645"/>
              <a:chOff x="3209925" y="2760662"/>
              <a:chExt cx="603250" cy="603250"/>
            </a:xfrm>
          </p:grpSpPr>
          <p:sp>
            <p:nvSpPr>
              <p:cNvPr id="14"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b="1">
                  <a:solidFill>
                    <a:prstClr val="black"/>
                  </a:solidFill>
                  <a:latin typeface="Arial" pitchFamily="34" charset="0"/>
                  <a:ea typeface="微软雅黑" pitchFamily="34" charset="-122"/>
                  <a:cs typeface="Arial" pitchFamily="34" charset="0"/>
                </a:endParaRPr>
              </a:p>
            </p:txBody>
          </p:sp>
          <p:pic>
            <p:nvPicPr>
              <p:cNvPr id="15" name="Picture 148" descr="guang8"/>
              <p:cNvPicPr>
                <a:picLocks noChangeAspect="1" noChangeArrowheads="1"/>
              </p:cNvPicPr>
              <p:nvPr/>
            </p:nvPicPr>
            <p:blipFill>
              <a:blip r:embed="rId2" cstate="print"/>
              <a:srcRect/>
              <a:stretch>
                <a:fillRect/>
              </a:stretch>
            </p:blipFill>
            <p:spPr bwMode="auto">
              <a:xfrm>
                <a:off x="3293344" y="2781301"/>
                <a:ext cx="447675" cy="274891"/>
              </a:xfrm>
              <a:prstGeom prst="rect">
                <a:avLst/>
              </a:prstGeom>
              <a:noFill/>
              <a:ln w="9525">
                <a:noFill/>
                <a:miter lim="800000"/>
                <a:headEnd/>
                <a:tailEnd/>
              </a:ln>
            </p:spPr>
          </p:pic>
        </p:grpSp>
        <p:sp>
          <p:nvSpPr>
            <p:cNvPr id="13" name="Rectangle 37"/>
            <p:cNvSpPr/>
            <p:nvPr/>
          </p:nvSpPr>
          <p:spPr>
            <a:xfrm>
              <a:off x="5585530" y="3418992"/>
              <a:ext cx="1405815" cy="1205872"/>
            </a:xfrm>
            <a:prstGeom prst="rect">
              <a:avLst/>
            </a:prstGeom>
          </p:spPr>
          <p:txBody>
            <a:bodyPr wrap="square" lIns="68383" tIns="34202" rIns="68383" bIns="34202">
              <a:noAutofit/>
            </a:bodyPr>
            <a:lstStyle/>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Unified</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IoT</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Ecosystem</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&amp;</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Solutions</a:t>
              </a:r>
              <a:endParaRPr lang="en-US" altLang="en-US" sz="1400" b="1" kern="0" dirty="0" smtClean="0">
                <a:solidFill>
                  <a:srgbClr val="FFFF00"/>
                </a:solidFill>
                <a:latin typeface="Arial" pitchFamily="34" charset="0"/>
                <a:ea typeface="微软雅黑" pitchFamily="34" charset="-122"/>
                <a:cs typeface="Arial" pitchFamily="34" charset="0"/>
              </a:endParaRPr>
            </a:p>
          </p:txBody>
        </p:sp>
      </p:grpSp>
      <p:grpSp>
        <p:nvGrpSpPr>
          <p:cNvPr id="16" name="组合 55"/>
          <p:cNvGrpSpPr/>
          <p:nvPr/>
        </p:nvGrpSpPr>
        <p:grpSpPr>
          <a:xfrm>
            <a:off x="322342" y="2666250"/>
            <a:ext cx="1783260" cy="1742282"/>
            <a:chOff x="5515270" y="3357356"/>
            <a:chExt cx="1546335" cy="1421645"/>
          </a:xfrm>
        </p:grpSpPr>
        <p:grpSp>
          <p:nvGrpSpPr>
            <p:cNvPr id="17" name="组合 104"/>
            <p:cNvGrpSpPr/>
            <p:nvPr/>
          </p:nvGrpSpPr>
          <p:grpSpPr>
            <a:xfrm>
              <a:off x="5541649" y="3357356"/>
              <a:ext cx="1497328" cy="1421645"/>
              <a:chOff x="3209925" y="2760662"/>
              <a:chExt cx="603250" cy="603250"/>
            </a:xfrm>
          </p:grpSpPr>
          <p:sp>
            <p:nvSpPr>
              <p:cNvPr id="19"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a:solidFill>
                    <a:prstClr val="black"/>
                  </a:solidFill>
                  <a:latin typeface="Arial" pitchFamily="34" charset="0"/>
                  <a:ea typeface="微软雅黑" pitchFamily="34" charset="-122"/>
                  <a:cs typeface="Arial" pitchFamily="34" charset="0"/>
                </a:endParaRPr>
              </a:p>
            </p:txBody>
          </p:sp>
          <p:pic>
            <p:nvPicPr>
              <p:cNvPr id="20" name="Picture 148" descr="guang8"/>
              <p:cNvPicPr>
                <a:picLocks noChangeAspect="1" noChangeArrowheads="1"/>
              </p:cNvPicPr>
              <p:nvPr/>
            </p:nvPicPr>
            <p:blipFill>
              <a:blip r:embed="rId2" cstate="print"/>
              <a:srcRect/>
              <a:stretch>
                <a:fillRect/>
              </a:stretch>
            </p:blipFill>
            <p:spPr bwMode="auto">
              <a:xfrm>
                <a:off x="3289300" y="2777294"/>
                <a:ext cx="447675" cy="224510"/>
              </a:xfrm>
              <a:prstGeom prst="rect">
                <a:avLst/>
              </a:prstGeom>
              <a:noFill/>
              <a:ln w="9525">
                <a:noFill/>
                <a:miter lim="800000"/>
                <a:headEnd/>
                <a:tailEnd/>
              </a:ln>
            </p:spPr>
          </p:pic>
        </p:grpSp>
        <p:sp>
          <p:nvSpPr>
            <p:cNvPr id="18" name="Rectangle 37"/>
            <p:cNvSpPr/>
            <p:nvPr/>
          </p:nvSpPr>
          <p:spPr>
            <a:xfrm>
              <a:off x="5515270" y="3541948"/>
              <a:ext cx="1546335" cy="944717"/>
            </a:xfrm>
            <a:prstGeom prst="rect">
              <a:avLst/>
            </a:prstGeom>
          </p:spPr>
          <p:txBody>
            <a:bodyPr wrap="square" lIns="68383" tIns="34202" rIns="68383" bIns="34202">
              <a:noAutofit/>
            </a:bodyPr>
            <a:lstStyle/>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Low Cost</a:t>
              </a:r>
            </a:p>
            <a:p>
              <a:pPr algn="ctr" fontAlgn="auto">
                <a:spcBef>
                  <a:spcPts val="0"/>
                </a:spcBef>
                <a:spcAft>
                  <a:spcPts val="0"/>
                </a:spcAft>
                <a:buNone/>
                <a:defRPr/>
              </a:pPr>
              <a:r>
                <a:rPr lang="en-US" altLang="en-US" sz="1800" b="1" kern="0" dirty="0" smtClean="0">
                  <a:solidFill>
                    <a:schemeClr val="bg1"/>
                  </a:solidFill>
                  <a:latin typeface="Arial" pitchFamily="34" charset="0"/>
                  <a:ea typeface="微软雅黑" pitchFamily="34" charset="-122"/>
                  <a:cs typeface="Arial" pitchFamily="34" charset="0"/>
                </a:rPr>
                <a:t>Massive Connections</a:t>
              </a:r>
            </a:p>
            <a:p>
              <a:pPr algn="ctr" fontAlgn="auto">
                <a:spcBef>
                  <a:spcPts val="0"/>
                </a:spcBef>
                <a:spcAft>
                  <a:spcPts val="0"/>
                </a:spcAft>
                <a:buNone/>
                <a:defRPr/>
              </a:pPr>
              <a:r>
                <a:rPr lang="en-US" altLang="en-US" sz="1800" b="1" kern="0" dirty="0" smtClean="0">
                  <a:solidFill>
                    <a:srgbClr val="FFFF00"/>
                  </a:solidFill>
                  <a:latin typeface="Arial" pitchFamily="34" charset="0"/>
                  <a:ea typeface="微软雅黑" pitchFamily="34" charset="-122"/>
                  <a:cs typeface="Arial" pitchFamily="34" charset="0"/>
                </a:rPr>
                <a:t>Offloading</a:t>
              </a:r>
              <a:endParaRPr lang="en-US" altLang="en-US" sz="1400" b="1" kern="0" dirty="0" smtClean="0">
                <a:solidFill>
                  <a:srgbClr val="FFFF00"/>
                </a:solidFill>
                <a:latin typeface="Arial" pitchFamily="34" charset="0"/>
                <a:ea typeface="微软雅黑" pitchFamily="34" charset="-122"/>
                <a:cs typeface="Arial" pitchFamily="34" charset="0"/>
              </a:endParaRPr>
            </a:p>
          </p:txBody>
        </p:sp>
      </p:grpSp>
    </p:spTree>
    <p:extLst>
      <p:ext uri="{BB962C8B-B14F-4D97-AF65-F5344CB8AC3E}">
        <p14:creationId xmlns:p14="http://schemas.microsoft.com/office/powerpoint/2010/main" val="3682632103"/>
      </p:ext>
    </p:ext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Spectrum bands</a:t>
            </a:r>
            <a:endParaRPr lang="en-US" dirty="0"/>
          </a:p>
        </p:txBody>
      </p:sp>
      <p:grpSp>
        <p:nvGrpSpPr>
          <p:cNvPr id="4" name="组合 48"/>
          <p:cNvGrpSpPr/>
          <p:nvPr/>
        </p:nvGrpSpPr>
        <p:grpSpPr>
          <a:xfrm>
            <a:off x="2400300" y="1181100"/>
            <a:ext cx="7559040" cy="4663440"/>
            <a:chOff x="7393731" y="693490"/>
            <a:chExt cx="3950286" cy="2160240"/>
          </a:xfrm>
        </p:grpSpPr>
        <p:sp>
          <p:nvSpPr>
            <p:cNvPr id="5" name="梯形 5"/>
            <p:cNvSpPr/>
            <p:nvPr/>
          </p:nvSpPr>
          <p:spPr bwMode="auto">
            <a:xfrm>
              <a:off x="10002979" y="1135573"/>
              <a:ext cx="695535" cy="308611"/>
            </a:xfrm>
            <a:prstGeom prst="trapezoid">
              <a:avLst/>
            </a:prstGeom>
            <a:solidFill>
              <a:srgbClr val="0AD0B8"/>
            </a:solidFill>
            <a:ln>
              <a:solidFill>
                <a:srgbClr val="C0000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7659" tIns="33839" rIns="67659" bIns="33839" numCol="1" rtlCol="0" anchor="t" anchorCtr="0" compatLnSpc="1">
              <a:prstTxWarp prst="textNoShape">
                <a:avLst/>
              </a:prstTxWarp>
            </a:bodyPr>
            <a:lstStyle/>
            <a:p>
              <a:pPr>
                <a:buClr>
                  <a:srgbClr val="CC9900"/>
                </a:buClr>
                <a:buFont typeface="Wingdings" pitchFamily="2" charset="2"/>
                <a:buNone/>
              </a:pPr>
              <a:endParaRPr lang="zh-CN" altLang="en-US" sz="2800" dirty="0" smtClean="0">
                <a:latin typeface="微软雅黑" pitchFamily="34" charset="-122"/>
                <a:ea typeface="微软雅黑" pitchFamily="34" charset="-122"/>
              </a:endParaRPr>
            </a:p>
          </p:txBody>
        </p:sp>
        <p:sp>
          <p:nvSpPr>
            <p:cNvPr id="6" name="TextBox 5"/>
            <p:cNvSpPr txBox="1"/>
            <p:nvPr/>
          </p:nvSpPr>
          <p:spPr>
            <a:xfrm>
              <a:off x="9666434" y="1450052"/>
              <a:ext cx="1554466" cy="183786"/>
            </a:xfrm>
            <a:prstGeom prst="rect">
              <a:avLst/>
            </a:prstGeom>
            <a:noFill/>
          </p:spPr>
          <p:txBody>
            <a:bodyPr wrap="square" lIns="67659" tIns="33839" rIns="67659" bIns="33839" rtlCol="0">
              <a:spAutoFit/>
            </a:bodyPr>
            <a:lstStyle/>
            <a:p>
              <a:pPr>
                <a:buClr>
                  <a:srgbClr val="CC9900"/>
                </a:buClr>
                <a:buFont typeface="Wingdings" pitchFamily="2" charset="2"/>
                <a:buNone/>
              </a:pPr>
              <a:r>
                <a:rPr lang="en-US" altLang="zh-CN" sz="1400" dirty="0" smtClean="0">
                  <a:latin typeface="微软雅黑" pitchFamily="34" charset="-122"/>
                  <a:ea typeface="微软雅黑" pitchFamily="34" charset="-122"/>
                </a:rPr>
                <a:t>Cellular Technology</a:t>
              </a:r>
              <a:endParaRPr lang="zh-CN" altLang="en-US" sz="1400" dirty="0">
                <a:latin typeface="微软雅黑" pitchFamily="34" charset="-122"/>
                <a:ea typeface="微软雅黑" pitchFamily="34" charset="-122"/>
              </a:endParaRPr>
            </a:p>
          </p:txBody>
        </p:sp>
        <p:sp>
          <p:nvSpPr>
            <p:cNvPr id="7" name="梯形 24"/>
            <p:cNvSpPr/>
            <p:nvPr/>
          </p:nvSpPr>
          <p:spPr bwMode="auto">
            <a:xfrm>
              <a:off x="7393731" y="1135573"/>
              <a:ext cx="1798660" cy="308611"/>
            </a:xfrm>
            <a:prstGeom prst="trapezoid">
              <a:avLst/>
            </a:prstGeom>
            <a:solidFill>
              <a:schemeClr val="accent1"/>
            </a:solidFill>
            <a:ln>
              <a:solidFill>
                <a:srgbClr val="0070C0"/>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7659" tIns="33839" rIns="67659" bIns="33839" numCol="1" rtlCol="0" anchor="t" anchorCtr="0" compatLnSpc="1">
              <a:prstTxWarp prst="textNoShape">
                <a:avLst/>
              </a:prstTxWarp>
            </a:bodyPr>
            <a:lstStyle/>
            <a:p>
              <a:pPr>
                <a:buClr>
                  <a:srgbClr val="CC9900"/>
                </a:buClr>
                <a:buFont typeface="Wingdings" pitchFamily="2" charset="2"/>
                <a:buNone/>
              </a:pPr>
              <a:endParaRPr lang="zh-CN" altLang="en-US" sz="2800" dirty="0" smtClean="0">
                <a:latin typeface="微软雅黑" pitchFamily="34" charset="-122"/>
                <a:ea typeface="微软雅黑" pitchFamily="34" charset="-122"/>
              </a:endParaRPr>
            </a:p>
          </p:txBody>
        </p:sp>
        <p:sp>
          <p:nvSpPr>
            <p:cNvPr id="8" name="TextBox 7"/>
            <p:cNvSpPr txBox="1"/>
            <p:nvPr/>
          </p:nvSpPr>
          <p:spPr>
            <a:xfrm>
              <a:off x="7474778" y="1464763"/>
              <a:ext cx="1680551" cy="323312"/>
            </a:xfrm>
            <a:prstGeom prst="rect">
              <a:avLst/>
            </a:prstGeom>
            <a:noFill/>
          </p:spPr>
          <p:txBody>
            <a:bodyPr wrap="none" lIns="67659" tIns="33839" rIns="67659" bIns="33839" rtlCol="0">
              <a:spAutoFit/>
            </a:bodyPr>
            <a:lstStyle/>
            <a:p>
              <a:pPr algn="ctr">
                <a:buClr>
                  <a:srgbClr val="CC9900"/>
                </a:buClr>
              </a:pPr>
              <a:r>
                <a:rPr lang="en-US" altLang="zh-CN" sz="1400" dirty="0" smtClean="0">
                  <a:latin typeface="微软雅黑" pitchFamily="34" charset="-122"/>
                  <a:ea typeface="微软雅黑" pitchFamily="34" charset="-122"/>
                </a:rPr>
                <a:t>Frequency Hopping</a:t>
              </a:r>
            </a:p>
            <a:p>
              <a:pPr algn="ctr">
                <a:buClr>
                  <a:srgbClr val="CC9900"/>
                </a:buClr>
              </a:pPr>
              <a:r>
                <a:rPr lang="en-US" altLang="zh-CN" sz="1400" dirty="0" smtClean="0">
                  <a:latin typeface="微软雅黑" pitchFamily="34" charset="-122"/>
                  <a:ea typeface="微软雅黑" pitchFamily="34" charset="-122"/>
                </a:rPr>
                <a:t>Contention Based Access</a:t>
              </a:r>
            </a:p>
          </p:txBody>
        </p:sp>
        <p:grpSp>
          <p:nvGrpSpPr>
            <p:cNvPr id="9" name="组合 153"/>
            <p:cNvGrpSpPr/>
            <p:nvPr/>
          </p:nvGrpSpPr>
          <p:grpSpPr>
            <a:xfrm>
              <a:off x="9198215" y="2282231"/>
              <a:ext cx="318588" cy="571499"/>
              <a:chOff x="2339160" y="3314701"/>
              <a:chExt cx="339270" cy="603068"/>
            </a:xfrm>
            <a:noFill/>
          </p:grpSpPr>
          <p:sp>
            <p:nvSpPr>
              <p:cNvPr id="16" name="圆角矩形 27"/>
              <p:cNvSpPr/>
              <p:nvPr/>
            </p:nvSpPr>
            <p:spPr bwMode="auto">
              <a:xfrm>
                <a:off x="2339160" y="3314701"/>
                <a:ext cx="339270" cy="603068"/>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z="2800" smtClean="0">
                  <a:latin typeface="微软雅黑" pitchFamily="34" charset="-122"/>
                  <a:ea typeface="微软雅黑" pitchFamily="34" charset="-122"/>
                </a:endParaRPr>
              </a:p>
            </p:txBody>
          </p:sp>
          <p:sp>
            <p:nvSpPr>
              <p:cNvPr id="17" name="圆角矩形 28"/>
              <p:cNvSpPr/>
              <p:nvPr/>
            </p:nvSpPr>
            <p:spPr bwMode="auto">
              <a:xfrm>
                <a:off x="2350590" y="3326131"/>
                <a:ext cx="312600" cy="445770"/>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z="2800" smtClean="0">
                  <a:latin typeface="微软雅黑" pitchFamily="34" charset="-122"/>
                  <a:ea typeface="微软雅黑" pitchFamily="34" charset="-122"/>
                </a:endParaRPr>
              </a:p>
            </p:txBody>
          </p:sp>
          <p:sp>
            <p:nvSpPr>
              <p:cNvPr id="18" name="椭圆 29"/>
              <p:cNvSpPr/>
              <p:nvPr/>
            </p:nvSpPr>
            <p:spPr bwMode="auto">
              <a:xfrm>
                <a:off x="2469832" y="3805555"/>
                <a:ext cx="87630" cy="83820"/>
              </a:xfrm>
              <a:prstGeom prst="ellipse">
                <a:avLst/>
              </a:prstGeom>
              <a:grp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z="2800" dirty="0" smtClean="0">
                  <a:latin typeface="微软雅黑" pitchFamily="34" charset="-122"/>
                  <a:ea typeface="微软雅黑" pitchFamily="34" charset="-122"/>
                </a:endParaRPr>
              </a:p>
            </p:txBody>
          </p:sp>
        </p:grpSp>
        <p:cxnSp>
          <p:nvCxnSpPr>
            <p:cNvPr id="10" name="直接箭头连接符 30"/>
            <p:cNvCxnSpPr/>
            <p:nvPr/>
          </p:nvCxnSpPr>
          <p:spPr bwMode="auto">
            <a:xfrm flipV="1">
              <a:off x="9580691" y="1757016"/>
              <a:ext cx="799607" cy="543847"/>
            </a:xfrm>
            <a:prstGeom prst="straightConnector1">
              <a:avLst/>
            </a:prstGeom>
            <a:noFill/>
            <a:ln w="19050">
              <a:solidFill>
                <a:srgbClr val="0070C0"/>
              </a:solidFill>
              <a:prstDash val="dash"/>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TextBox 10"/>
            <p:cNvSpPr txBox="1"/>
            <p:nvPr/>
          </p:nvSpPr>
          <p:spPr>
            <a:xfrm>
              <a:off x="7421068" y="1947737"/>
              <a:ext cx="1162359" cy="462840"/>
            </a:xfrm>
            <a:prstGeom prst="rect">
              <a:avLst/>
            </a:prstGeom>
            <a:noFill/>
          </p:spPr>
          <p:txBody>
            <a:bodyPr wrap="square" lIns="67659" tIns="33839" rIns="67659" bIns="33839" rtlCol="0">
              <a:spAutoFit/>
            </a:bodyPr>
            <a:lstStyle/>
            <a:p>
              <a:pPr algn="r">
                <a:buClr>
                  <a:srgbClr val="CC9900"/>
                </a:buClr>
                <a:buFont typeface="Wingdings" pitchFamily="2" charset="2"/>
                <a:buNone/>
              </a:pPr>
              <a:r>
                <a:rPr lang="en-US" altLang="zh-CN" sz="1400" b="1" dirty="0" smtClean="0">
                  <a:latin typeface="微软雅黑" pitchFamily="34" charset="-122"/>
                  <a:ea typeface="微软雅黑" pitchFamily="34" charset="-122"/>
                </a:rPr>
                <a:t>Uplink</a:t>
              </a:r>
            </a:p>
            <a:p>
              <a:pPr algn="r">
                <a:buClr>
                  <a:srgbClr val="CC9900"/>
                </a:buClr>
                <a:buFont typeface="Wingdings" pitchFamily="2" charset="2"/>
                <a:buNone/>
              </a:pPr>
              <a:r>
                <a:rPr lang="en-US" altLang="zh-CN" sz="1400" dirty="0" smtClean="0">
                  <a:latin typeface="微软雅黑" pitchFamily="34" charset="-122"/>
                  <a:ea typeface="微软雅黑" pitchFamily="34" charset="-122"/>
                </a:rPr>
                <a:t>Sub 1 GHz</a:t>
              </a:r>
            </a:p>
            <a:p>
              <a:pPr algn="r">
                <a:buClr>
                  <a:srgbClr val="CC9900"/>
                </a:buClr>
                <a:buFont typeface="Wingdings" pitchFamily="2" charset="2"/>
                <a:buNone/>
              </a:pPr>
              <a:r>
                <a:rPr lang="en-US" altLang="zh-CN" sz="1400" dirty="0" smtClean="0">
                  <a:latin typeface="微软雅黑" pitchFamily="34" charset="-122"/>
                  <a:ea typeface="微软雅黑" pitchFamily="34" charset="-122"/>
                </a:rPr>
                <a:t>ISM 2.4 GHz</a:t>
              </a:r>
              <a:endParaRPr lang="zh-CN" altLang="en-US" sz="1400" dirty="0">
                <a:latin typeface="微软雅黑" pitchFamily="34" charset="-122"/>
                <a:ea typeface="微软雅黑" pitchFamily="34" charset="-122"/>
              </a:endParaRPr>
            </a:p>
          </p:txBody>
        </p:sp>
        <p:sp>
          <p:nvSpPr>
            <p:cNvPr id="12" name="TextBox 11"/>
            <p:cNvSpPr txBox="1"/>
            <p:nvPr/>
          </p:nvSpPr>
          <p:spPr>
            <a:xfrm>
              <a:off x="10100335" y="1943662"/>
              <a:ext cx="1243682" cy="462840"/>
            </a:xfrm>
            <a:prstGeom prst="rect">
              <a:avLst/>
            </a:prstGeom>
            <a:noFill/>
          </p:spPr>
          <p:txBody>
            <a:bodyPr wrap="none" lIns="67659" tIns="33839" rIns="67659" bIns="33839" rtlCol="0">
              <a:spAutoFit/>
            </a:bodyPr>
            <a:lstStyle/>
            <a:p>
              <a:pPr>
                <a:buClr>
                  <a:srgbClr val="CC9900"/>
                </a:buClr>
                <a:buFont typeface="Wingdings" pitchFamily="2" charset="2"/>
                <a:buNone/>
              </a:pPr>
              <a:r>
                <a:rPr lang="en-US" altLang="zh-CN" sz="1400" b="1" dirty="0" smtClean="0">
                  <a:latin typeface="微软雅黑" pitchFamily="34" charset="-122"/>
                  <a:ea typeface="微软雅黑" pitchFamily="34" charset="-122"/>
                </a:rPr>
                <a:t>Downlink</a:t>
              </a:r>
            </a:p>
            <a:p>
              <a:pPr>
                <a:buClr>
                  <a:srgbClr val="CC9900"/>
                </a:buClr>
                <a:buFont typeface="Wingdings" pitchFamily="2" charset="2"/>
                <a:buNone/>
              </a:pPr>
              <a:r>
                <a:rPr lang="en-US" altLang="zh-CN" sz="1400" dirty="0" smtClean="0">
                  <a:latin typeface="微软雅黑" pitchFamily="34" charset="-122"/>
                  <a:ea typeface="微软雅黑" pitchFamily="34" charset="-122"/>
                </a:rPr>
                <a:t>700/800/900 MHz</a:t>
              </a:r>
            </a:p>
            <a:p>
              <a:pPr algn="ctr">
                <a:buClr>
                  <a:srgbClr val="CC9900"/>
                </a:buClr>
                <a:buFont typeface="Wingdings" pitchFamily="2" charset="2"/>
                <a:buNone/>
              </a:pPr>
              <a:r>
                <a:rPr lang="en-US" altLang="zh-CN" sz="1400" dirty="0" smtClean="0">
                  <a:latin typeface="微软雅黑" pitchFamily="34" charset="-122"/>
                  <a:ea typeface="微软雅黑" pitchFamily="34" charset="-122"/>
                </a:rPr>
                <a:t>1.8, 1.9, 2.6 GHz</a:t>
              </a:r>
              <a:endParaRPr lang="zh-CN" altLang="en-US" sz="1400" dirty="0">
                <a:latin typeface="微软雅黑" pitchFamily="34" charset="-122"/>
                <a:ea typeface="微软雅黑" pitchFamily="34" charset="-122"/>
              </a:endParaRPr>
            </a:p>
          </p:txBody>
        </p:sp>
        <p:sp>
          <p:nvSpPr>
            <p:cNvPr id="14" name="TextBox 13"/>
            <p:cNvSpPr txBox="1"/>
            <p:nvPr/>
          </p:nvSpPr>
          <p:spPr>
            <a:xfrm>
              <a:off x="9538185" y="701429"/>
              <a:ext cx="1618229" cy="462840"/>
            </a:xfrm>
            <a:prstGeom prst="rect">
              <a:avLst/>
            </a:prstGeom>
            <a:noFill/>
          </p:spPr>
          <p:txBody>
            <a:bodyPr wrap="none" lIns="67659" tIns="33839" rIns="67659" bIns="33839" rtlCol="0">
              <a:spAutoFit/>
            </a:bodyPr>
            <a:lstStyle/>
            <a:p>
              <a:pPr algn="ctr">
                <a:buClr>
                  <a:srgbClr val="CC9900"/>
                </a:buClr>
                <a:buFont typeface="Wingdings" pitchFamily="2" charset="2"/>
                <a:buNone/>
              </a:pPr>
              <a:r>
                <a:rPr lang="en-US" altLang="zh-CN" sz="1400" dirty="0" smtClean="0">
                  <a:latin typeface="微软雅黑" pitchFamily="34" charset="-122"/>
                  <a:ea typeface="微软雅黑" pitchFamily="34" charset="-122"/>
                </a:rPr>
                <a:t>eNB</a:t>
              </a:r>
            </a:p>
            <a:p>
              <a:pPr algn="ctr">
                <a:buClr>
                  <a:srgbClr val="CC9900"/>
                </a:buClr>
                <a:buFont typeface="Wingdings" pitchFamily="2" charset="2"/>
                <a:buNone/>
              </a:pPr>
              <a:r>
                <a:rPr lang="en-US" altLang="zh-CN" sz="1400" dirty="0" smtClean="0">
                  <a:latin typeface="微软雅黑" pitchFamily="34" charset="-122"/>
                  <a:ea typeface="微软雅黑" pitchFamily="34" charset="-122"/>
                </a:rPr>
                <a:t>Transmitter </a:t>
              </a:r>
            </a:p>
            <a:p>
              <a:pPr algn="ctr">
                <a:buClr>
                  <a:srgbClr val="CC9900"/>
                </a:buClr>
                <a:buFont typeface="Wingdings" pitchFamily="2" charset="2"/>
                <a:buNone/>
              </a:pPr>
              <a:r>
                <a:rPr lang="en-US" altLang="zh-CN" sz="1400" dirty="0" smtClean="0">
                  <a:latin typeface="微软雅黑" pitchFamily="34" charset="-122"/>
                  <a:ea typeface="微软雅黑" pitchFamily="34" charset="-122"/>
                </a:rPr>
                <a:t>Licensed Cellular Carrier</a:t>
              </a:r>
            </a:p>
          </p:txBody>
        </p:sp>
        <p:sp>
          <p:nvSpPr>
            <p:cNvPr id="15" name="TextBox 14"/>
            <p:cNvSpPr txBox="1"/>
            <p:nvPr/>
          </p:nvSpPr>
          <p:spPr>
            <a:xfrm>
              <a:off x="7504395" y="693490"/>
              <a:ext cx="1437413" cy="462840"/>
            </a:xfrm>
            <a:prstGeom prst="rect">
              <a:avLst/>
            </a:prstGeom>
            <a:noFill/>
          </p:spPr>
          <p:txBody>
            <a:bodyPr wrap="none" lIns="67659" tIns="33839" rIns="67659" bIns="33839" rtlCol="0">
              <a:spAutoFit/>
            </a:bodyPr>
            <a:lstStyle/>
            <a:p>
              <a:pPr algn="ctr">
                <a:buClr>
                  <a:srgbClr val="CC9900"/>
                </a:buClr>
                <a:buFont typeface="Wingdings" pitchFamily="2" charset="2"/>
                <a:buNone/>
              </a:pPr>
              <a:r>
                <a:rPr lang="en-US" altLang="zh-CN" sz="1400" dirty="0" smtClean="0">
                  <a:latin typeface="微软雅黑" pitchFamily="34" charset="-122"/>
                  <a:ea typeface="微软雅黑" pitchFamily="34" charset="-122"/>
                </a:rPr>
                <a:t>eNB</a:t>
              </a:r>
            </a:p>
            <a:p>
              <a:pPr algn="ctr">
                <a:buClr>
                  <a:srgbClr val="CC9900"/>
                </a:buClr>
                <a:buFont typeface="Wingdings" pitchFamily="2" charset="2"/>
                <a:buNone/>
              </a:pPr>
              <a:r>
                <a:rPr lang="en-US" altLang="zh-CN" sz="1400" dirty="0" smtClean="0">
                  <a:latin typeface="微软雅黑" pitchFamily="34" charset="-122"/>
                  <a:ea typeface="微软雅黑" pitchFamily="34" charset="-122"/>
                </a:rPr>
                <a:t>Receiver</a:t>
              </a:r>
            </a:p>
            <a:p>
              <a:pPr algn="ctr">
                <a:buClr>
                  <a:srgbClr val="CC9900"/>
                </a:buClr>
                <a:buFont typeface="Wingdings" pitchFamily="2" charset="2"/>
                <a:buNone/>
              </a:pPr>
              <a:r>
                <a:rPr lang="en-US" altLang="zh-CN" sz="1400" dirty="0" smtClean="0">
                  <a:latin typeface="微软雅黑" pitchFamily="34" charset="-122"/>
                  <a:ea typeface="微软雅黑" pitchFamily="34" charset="-122"/>
                </a:rPr>
                <a:t>Unlicensed Spectrum</a:t>
              </a:r>
            </a:p>
          </p:txBody>
        </p:sp>
      </p:grpSp>
      <p:cxnSp>
        <p:nvCxnSpPr>
          <p:cNvPr id="19" name="直接箭头连接符 46"/>
          <p:cNvCxnSpPr>
            <a:stCxn id="8" idx="2"/>
          </p:cNvCxnSpPr>
          <p:nvPr/>
        </p:nvCxnSpPr>
        <p:spPr bwMode="auto">
          <a:xfrm>
            <a:off x="4163290" y="3544046"/>
            <a:ext cx="1566328" cy="600206"/>
          </a:xfrm>
          <a:prstGeom prst="straightConnector1">
            <a:avLst/>
          </a:prstGeom>
          <a:noFill/>
          <a:ln w="19050">
            <a:solidFill>
              <a:srgbClr val="C00000"/>
            </a:solidFill>
            <a:prstDash val="solid"/>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471144305"/>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deployment flexibility for operators</a:t>
            </a:r>
            <a:endParaRPr lang="en-US" dirty="0"/>
          </a:p>
        </p:txBody>
      </p:sp>
      <p:grpSp>
        <p:nvGrpSpPr>
          <p:cNvPr id="3" name="组合 153"/>
          <p:cNvGrpSpPr/>
          <p:nvPr/>
        </p:nvGrpSpPr>
        <p:grpSpPr>
          <a:xfrm>
            <a:off x="1245891" y="3807328"/>
            <a:ext cx="398235" cy="804807"/>
            <a:chOff x="2339160" y="3314701"/>
            <a:chExt cx="339270" cy="603068"/>
          </a:xfrm>
          <a:noFill/>
        </p:grpSpPr>
        <p:sp>
          <p:nvSpPr>
            <p:cNvPr id="4" name="圆角矩形 27"/>
            <p:cNvSpPr/>
            <p:nvPr/>
          </p:nvSpPr>
          <p:spPr bwMode="auto">
            <a:xfrm>
              <a:off x="2339160" y="3314701"/>
              <a:ext cx="339270" cy="603068"/>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5" name="圆角矩形 28"/>
            <p:cNvSpPr/>
            <p:nvPr/>
          </p:nvSpPr>
          <p:spPr bwMode="auto">
            <a:xfrm>
              <a:off x="2350590" y="3326131"/>
              <a:ext cx="312600" cy="445770"/>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6" name="椭圆 29"/>
            <p:cNvSpPr/>
            <p:nvPr/>
          </p:nvSpPr>
          <p:spPr bwMode="auto">
            <a:xfrm>
              <a:off x="2469832" y="3805555"/>
              <a:ext cx="87630" cy="83820"/>
            </a:xfrm>
            <a:prstGeom prst="ellipse">
              <a:avLst/>
            </a:prstGeom>
            <a:grp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dirty="0" smtClean="0">
                <a:latin typeface="微软雅黑" pitchFamily="34" charset="-122"/>
                <a:ea typeface="微软雅黑" pitchFamily="34" charset="-122"/>
              </a:endParaRPr>
            </a:p>
          </p:txBody>
        </p:sp>
      </p:grpSp>
      <p:cxnSp>
        <p:nvCxnSpPr>
          <p:cNvPr id="7" name="直接箭头连接符 30"/>
          <p:cNvCxnSpPr/>
          <p:nvPr/>
        </p:nvCxnSpPr>
        <p:spPr bwMode="auto">
          <a:xfrm flipV="1">
            <a:off x="1644126" y="2387004"/>
            <a:ext cx="1397530" cy="1435578"/>
          </a:xfrm>
          <a:prstGeom prst="straightConnector1">
            <a:avLst/>
          </a:prstGeom>
          <a:noFill/>
          <a:ln w="19050">
            <a:solidFill>
              <a:srgbClr val="0070C0"/>
            </a:solidFill>
            <a:prstDash val="dash"/>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直接箭头连接符 46"/>
          <p:cNvCxnSpPr/>
          <p:nvPr/>
        </p:nvCxnSpPr>
        <p:spPr bwMode="auto">
          <a:xfrm flipH="1">
            <a:off x="1399274" y="2226823"/>
            <a:ext cx="1521184" cy="1487195"/>
          </a:xfrm>
          <a:prstGeom prst="straightConnector1">
            <a:avLst/>
          </a:prstGeom>
          <a:noFill/>
          <a:ln w="19050">
            <a:solidFill>
              <a:srgbClr val="00B050"/>
            </a:solidFill>
            <a:prstDash val="solid"/>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object 10"/>
          <p:cNvSpPr/>
          <p:nvPr/>
        </p:nvSpPr>
        <p:spPr>
          <a:xfrm>
            <a:off x="2590016" y="1764666"/>
            <a:ext cx="1057936" cy="2847469"/>
          </a:xfrm>
          <a:prstGeom prst="rect">
            <a:avLst/>
          </a:prstGeom>
          <a:blipFill>
            <a:blip r:embed="rId2" cstate="print"/>
            <a:stretch>
              <a:fillRect/>
            </a:stretch>
          </a:blipFill>
        </p:spPr>
        <p:txBody>
          <a:bodyPr wrap="square" lIns="0" tIns="0" rIns="0" bIns="0" rtlCol="0">
            <a:noAutofit/>
          </a:bodyPr>
          <a:lstStyle/>
          <a:p>
            <a:endParaRPr/>
          </a:p>
        </p:txBody>
      </p:sp>
      <p:grpSp>
        <p:nvGrpSpPr>
          <p:cNvPr id="10" name="组合 153"/>
          <p:cNvGrpSpPr/>
          <p:nvPr/>
        </p:nvGrpSpPr>
        <p:grpSpPr>
          <a:xfrm>
            <a:off x="4574664" y="3788202"/>
            <a:ext cx="398235" cy="804807"/>
            <a:chOff x="2339160" y="3314701"/>
            <a:chExt cx="339270" cy="603068"/>
          </a:xfrm>
          <a:noFill/>
        </p:grpSpPr>
        <p:sp>
          <p:nvSpPr>
            <p:cNvPr id="11" name="圆角矩形 63"/>
            <p:cNvSpPr/>
            <p:nvPr/>
          </p:nvSpPr>
          <p:spPr bwMode="auto">
            <a:xfrm>
              <a:off x="2339160" y="3314701"/>
              <a:ext cx="339270" cy="603068"/>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12" name="圆角矩形 65"/>
            <p:cNvSpPr/>
            <p:nvPr/>
          </p:nvSpPr>
          <p:spPr bwMode="auto">
            <a:xfrm>
              <a:off x="2350590" y="3326131"/>
              <a:ext cx="312600" cy="445770"/>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13" name="椭圆 67"/>
            <p:cNvSpPr/>
            <p:nvPr/>
          </p:nvSpPr>
          <p:spPr bwMode="auto">
            <a:xfrm>
              <a:off x="2469832" y="3805555"/>
              <a:ext cx="87630" cy="83820"/>
            </a:xfrm>
            <a:prstGeom prst="ellipse">
              <a:avLst/>
            </a:prstGeom>
            <a:grp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dirty="0" smtClean="0">
                <a:latin typeface="微软雅黑" pitchFamily="34" charset="-122"/>
                <a:ea typeface="微软雅黑" pitchFamily="34" charset="-122"/>
              </a:endParaRPr>
            </a:p>
          </p:txBody>
        </p:sp>
      </p:grpSp>
      <p:sp>
        <p:nvSpPr>
          <p:cNvPr id="14" name="矩形 68"/>
          <p:cNvSpPr/>
          <p:nvPr/>
        </p:nvSpPr>
        <p:spPr>
          <a:xfrm>
            <a:off x="825528" y="4738687"/>
            <a:ext cx="1147494" cy="523220"/>
          </a:xfrm>
          <a:prstGeom prst="rect">
            <a:avLst/>
          </a:prstGeom>
        </p:spPr>
        <p:txBody>
          <a:bodyPr wrap="none">
            <a:spAutoFit/>
          </a:bodyPr>
          <a:lstStyle/>
          <a:p>
            <a:pPr algn="ctr"/>
            <a:r>
              <a:rPr lang="en-US" altLang="zh-CN" sz="1400" dirty="0" smtClean="0">
                <a:cs typeface="Arial" pitchFamily="34" charset="0"/>
                <a:sym typeface="Wingdings" pitchFamily="2" charset="2"/>
              </a:rPr>
              <a:t>LDA-NB-IoT </a:t>
            </a:r>
          </a:p>
          <a:p>
            <a:pPr algn="ctr"/>
            <a:r>
              <a:rPr lang="en-US" altLang="zh-CN" sz="1400" dirty="0" smtClean="0">
                <a:cs typeface="Arial" pitchFamily="34" charset="0"/>
                <a:sym typeface="Wingdings" pitchFamily="2" charset="2"/>
              </a:rPr>
              <a:t>Mode</a:t>
            </a:r>
          </a:p>
        </p:txBody>
      </p:sp>
      <p:sp>
        <p:nvSpPr>
          <p:cNvPr id="15" name="矩形 69"/>
          <p:cNvSpPr/>
          <p:nvPr/>
        </p:nvSpPr>
        <p:spPr>
          <a:xfrm>
            <a:off x="4198136" y="4673370"/>
            <a:ext cx="1228220" cy="523220"/>
          </a:xfrm>
          <a:prstGeom prst="rect">
            <a:avLst/>
          </a:prstGeom>
        </p:spPr>
        <p:txBody>
          <a:bodyPr wrap="none">
            <a:spAutoFit/>
          </a:bodyPr>
          <a:lstStyle/>
          <a:p>
            <a:pPr algn="ctr"/>
            <a:r>
              <a:rPr lang="en-US" altLang="zh-CN" sz="1400" dirty="0" smtClean="0">
                <a:cs typeface="Arial" pitchFamily="34" charset="0"/>
                <a:sym typeface="Wingdings" pitchFamily="2" charset="2"/>
              </a:rPr>
              <a:t>Normal</a:t>
            </a:r>
          </a:p>
          <a:p>
            <a:pPr algn="ctr"/>
            <a:r>
              <a:rPr lang="en-US" altLang="zh-CN" sz="1400" dirty="0" smtClean="0">
                <a:cs typeface="Arial" pitchFamily="34" charset="0"/>
                <a:sym typeface="Wingdings" pitchFamily="2" charset="2"/>
              </a:rPr>
              <a:t>NB-IoT Mode</a:t>
            </a:r>
          </a:p>
        </p:txBody>
      </p:sp>
      <p:cxnSp>
        <p:nvCxnSpPr>
          <p:cNvPr id="16" name="直接箭头连接符 74"/>
          <p:cNvCxnSpPr/>
          <p:nvPr/>
        </p:nvCxnSpPr>
        <p:spPr bwMode="auto">
          <a:xfrm>
            <a:off x="3354665" y="2473937"/>
            <a:ext cx="1278548" cy="1240081"/>
          </a:xfrm>
          <a:prstGeom prst="straightConnector1">
            <a:avLst/>
          </a:prstGeom>
          <a:noFill/>
          <a:ln w="19050">
            <a:solidFill>
              <a:srgbClr val="C00000"/>
            </a:solidFill>
            <a:prstDash val="solid"/>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箭头连接符 76"/>
          <p:cNvCxnSpPr/>
          <p:nvPr/>
        </p:nvCxnSpPr>
        <p:spPr bwMode="auto">
          <a:xfrm flipH="1" flipV="1">
            <a:off x="3429314" y="2387225"/>
            <a:ext cx="1298733" cy="1276736"/>
          </a:xfrm>
          <a:prstGeom prst="straightConnector1">
            <a:avLst/>
          </a:prstGeom>
          <a:noFill/>
          <a:ln w="19050">
            <a:solidFill>
              <a:srgbClr val="0070C0"/>
            </a:solidFill>
            <a:prstDash val="dash"/>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TextBox 17"/>
          <p:cNvSpPr txBox="1"/>
          <p:nvPr/>
        </p:nvSpPr>
        <p:spPr>
          <a:xfrm>
            <a:off x="2739313" y="1308333"/>
            <a:ext cx="839297" cy="391504"/>
          </a:xfrm>
          <a:prstGeom prst="rect">
            <a:avLst/>
          </a:prstGeom>
          <a:solidFill>
            <a:srgbClr val="0070C0">
              <a:alpha val="88000"/>
            </a:srgbClr>
          </a:solidFill>
          <a:ln>
            <a:solidFill>
              <a:srgbClr val="C00000"/>
            </a:solidFill>
          </a:ln>
        </p:spPr>
        <p:txBody>
          <a:bodyPr wrap="square" lIns="67659" tIns="33839" rIns="67659" bIns="33839" rtlCol="0">
            <a:spAutoFit/>
          </a:bodyPr>
          <a:lstStyle/>
          <a:p>
            <a:pPr algn="ctr">
              <a:buClr>
                <a:srgbClr val="CC9900"/>
              </a:buClr>
              <a:buFont typeface="Wingdings" pitchFamily="2" charset="2"/>
              <a:buNone/>
            </a:pPr>
            <a:r>
              <a:rPr lang="en-US" altLang="zh-CN" sz="1050" b="1" dirty="0" smtClean="0">
                <a:latin typeface="微软雅黑" pitchFamily="34" charset="-122"/>
                <a:ea typeface="微软雅黑" pitchFamily="34" charset="-122"/>
              </a:rPr>
              <a:t>Cellular</a:t>
            </a:r>
          </a:p>
          <a:p>
            <a:pPr algn="ctr">
              <a:buClr>
                <a:srgbClr val="CC9900"/>
              </a:buClr>
              <a:buFont typeface="Wingdings" pitchFamily="2" charset="2"/>
              <a:buNone/>
            </a:pPr>
            <a:r>
              <a:rPr lang="en-US" altLang="zh-CN" sz="1050" b="1" dirty="0" smtClean="0">
                <a:latin typeface="微软雅黑" pitchFamily="34" charset="-122"/>
                <a:ea typeface="微软雅黑" pitchFamily="34" charset="-122"/>
              </a:rPr>
              <a:t>NB-IoT Tx</a:t>
            </a:r>
          </a:p>
        </p:txBody>
      </p:sp>
      <p:sp>
        <p:nvSpPr>
          <p:cNvPr id="19" name="Content Placeholder 5"/>
          <p:cNvSpPr txBox="1">
            <a:spLocks/>
          </p:cNvSpPr>
          <p:nvPr/>
        </p:nvSpPr>
        <p:spPr>
          <a:xfrm>
            <a:off x="863286" y="5614294"/>
            <a:ext cx="4591349" cy="463070"/>
          </a:xfrm>
          <a:prstGeom prst="rect">
            <a:avLst/>
          </a:prstGeom>
        </p:spPr>
        <p:txBody>
          <a:bodyPr anchor="t" anchorCtr="0">
            <a:noAutofit/>
          </a:bodyPr>
          <a:lst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defRPr>
            </a:lvl5pPr>
            <a:lvl6pPr marL="2514600" indent="-228600" algn="l" rtl="0" fontAlgn="base">
              <a:spcBef>
                <a:spcPct val="20000"/>
              </a:spcBef>
              <a:spcAft>
                <a:spcPct val="0"/>
              </a:spcAft>
              <a:buFont typeface="Arial" charset="0"/>
              <a:buChar char="~"/>
              <a:defRPr sz="1600">
                <a:solidFill>
                  <a:schemeClr val="tx1"/>
                </a:solidFill>
                <a:latin typeface="+mn-lt"/>
                <a:ea typeface="+mn-ea"/>
              </a:defRPr>
            </a:lvl6pPr>
            <a:lvl7pPr marL="2971800" indent="-228600" algn="l" rtl="0" fontAlgn="base">
              <a:spcBef>
                <a:spcPct val="20000"/>
              </a:spcBef>
              <a:spcAft>
                <a:spcPct val="0"/>
              </a:spcAft>
              <a:buFont typeface="Arial" charset="0"/>
              <a:buChar char="~"/>
              <a:defRPr sz="1600">
                <a:solidFill>
                  <a:schemeClr val="tx1"/>
                </a:solidFill>
                <a:latin typeface="+mn-lt"/>
                <a:ea typeface="+mn-ea"/>
              </a:defRPr>
            </a:lvl7pPr>
            <a:lvl8pPr marL="3429000" indent="-228600" algn="l" rtl="0" fontAlgn="base">
              <a:spcBef>
                <a:spcPct val="20000"/>
              </a:spcBef>
              <a:spcAft>
                <a:spcPct val="0"/>
              </a:spcAft>
              <a:buFont typeface="Arial" charset="0"/>
              <a:buChar char="~"/>
              <a:defRPr sz="1600">
                <a:solidFill>
                  <a:schemeClr val="tx1"/>
                </a:solidFill>
                <a:latin typeface="+mn-lt"/>
                <a:ea typeface="+mn-ea"/>
              </a:defRPr>
            </a:lvl8pPr>
            <a:lvl9pPr marL="3886200" indent="-228600" algn="l" rtl="0" fontAlgn="base">
              <a:spcBef>
                <a:spcPct val="20000"/>
              </a:spcBef>
              <a:spcAft>
                <a:spcPct val="0"/>
              </a:spcAft>
              <a:buFont typeface="Arial" charset="0"/>
              <a:buChar char="~"/>
              <a:defRPr sz="1600">
                <a:solidFill>
                  <a:schemeClr val="tx1"/>
                </a:solidFill>
                <a:latin typeface="+mn-lt"/>
                <a:ea typeface="+mn-ea"/>
              </a:defRPr>
            </a:lvl9pPr>
          </a:lstStyle>
          <a:p>
            <a:pPr marL="337435" lvl="1" indent="-328613" defTabSz="1219444">
              <a:lnSpc>
                <a:spcPct val="140000"/>
              </a:lnSpc>
              <a:buClr>
                <a:srgbClr val="599EE9"/>
              </a:buClr>
              <a:buSzPct val="50000"/>
              <a:buFont typeface="Arial" pitchFamily="34" charset="0"/>
              <a:buNone/>
              <a:defRPr/>
            </a:pPr>
            <a:r>
              <a:rPr lang="en-US" altLang="zh-CN" sz="1600" kern="0" dirty="0" smtClean="0">
                <a:cs typeface="Arial" pitchFamily="34" charset="0"/>
                <a:sym typeface="Wingdings" pitchFamily="2" charset="2"/>
              </a:rPr>
              <a:t>Cost to upgrade eNB is low – needs a new filter</a:t>
            </a:r>
          </a:p>
        </p:txBody>
      </p:sp>
      <p:sp>
        <p:nvSpPr>
          <p:cNvPr id="20" name="TextBox 19"/>
          <p:cNvSpPr txBox="1"/>
          <p:nvPr/>
        </p:nvSpPr>
        <p:spPr>
          <a:xfrm>
            <a:off x="1801881" y="1308333"/>
            <a:ext cx="937431" cy="406893"/>
          </a:xfrm>
          <a:prstGeom prst="rect">
            <a:avLst/>
          </a:prstGeom>
          <a:solidFill>
            <a:srgbClr val="00B050"/>
          </a:solidFill>
          <a:ln>
            <a:solidFill>
              <a:srgbClr val="C00000"/>
            </a:solidFill>
          </a:ln>
        </p:spPr>
        <p:txBody>
          <a:bodyPr wrap="square" lIns="67659" tIns="33839" rIns="67659" bIns="33839" rtlCol="0">
            <a:spAutoFit/>
          </a:bodyPr>
          <a:lstStyle/>
          <a:p>
            <a:pPr algn="ctr">
              <a:buClr>
                <a:srgbClr val="CC9900"/>
              </a:buClr>
              <a:buFont typeface="Wingdings" pitchFamily="2" charset="2"/>
              <a:buNone/>
            </a:pPr>
            <a:r>
              <a:rPr lang="en-US" altLang="zh-CN" sz="1050" b="1" dirty="0" smtClean="0">
                <a:latin typeface="微软雅黑" pitchFamily="34" charset="-122"/>
                <a:ea typeface="微软雅黑" pitchFamily="34" charset="-122"/>
              </a:rPr>
              <a:t>Unlicensed</a:t>
            </a:r>
          </a:p>
          <a:p>
            <a:pPr algn="ctr">
              <a:buClr>
                <a:srgbClr val="CC9900"/>
              </a:buClr>
              <a:buFont typeface="Wingdings" pitchFamily="2" charset="2"/>
              <a:buNone/>
            </a:pPr>
            <a:r>
              <a:rPr lang="en-US" altLang="zh-CN" sz="1050" b="1" dirty="0" smtClean="0">
                <a:latin typeface="微软雅黑" pitchFamily="34" charset="-122"/>
                <a:ea typeface="微软雅黑" pitchFamily="34" charset="-122"/>
              </a:rPr>
              <a:t>Rx</a:t>
            </a:r>
          </a:p>
        </p:txBody>
      </p:sp>
      <p:sp>
        <p:nvSpPr>
          <p:cNvPr id="21" name="TextBox 20"/>
          <p:cNvSpPr txBox="1"/>
          <p:nvPr/>
        </p:nvSpPr>
        <p:spPr>
          <a:xfrm>
            <a:off x="3578610" y="1308333"/>
            <a:ext cx="839297" cy="391504"/>
          </a:xfrm>
          <a:prstGeom prst="rect">
            <a:avLst/>
          </a:prstGeom>
          <a:solidFill>
            <a:schemeClr val="tx2">
              <a:lumMod val="40000"/>
              <a:lumOff val="60000"/>
              <a:alpha val="70000"/>
            </a:schemeClr>
          </a:solidFill>
          <a:ln>
            <a:solidFill>
              <a:srgbClr val="C00000"/>
            </a:solidFill>
          </a:ln>
        </p:spPr>
        <p:txBody>
          <a:bodyPr wrap="square" lIns="67659" tIns="33839" rIns="67659" bIns="33839" rtlCol="0">
            <a:spAutoFit/>
          </a:bodyPr>
          <a:lstStyle/>
          <a:p>
            <a:pPr algn="ctr">
              <a:buClr>
                <a:srgbClr val="CC9900"/>
              </a:buClr>
              <a:buFont typeface="Wingdings" pitchFamily="2" charset="2"/>
              <a:buNone/>
            </a:pPr>
            <a:r>
              <a:rPr lang="en-US" altLang="zh-CN" sz="1050" b="1" dirty="0" smtClean="0">
                <a:latin typeface="微软雅黑" pitchFamily="34" charset="-122"/>
                <a:ea typeface="微软雅黑" pitchFamily="34" charset="-122"/>
              </a:rPr>
              <a:t>Cellular</a:t>
            </a:r>
          </a:p>
          <a:p>
            <a:pPr algn="ctr">
              <a:buClr>
                <a:srgbClr val="CC9900"/>
              </a:buClr>
              <a:buFont typeface="Wingdings" pitchFamily="2" charset="2"/>
              <a:buNone/>
            </a:pPr>
            <a:r>
              <a:rPr lang="en-US" altLang="zh-CN" sz="1050" b="1" dirty="0" smtClean="0">
                <a:latin typeface="微软雅黑" pitchFamily="34" charset="-122"/>
                <a:ea typeface="微软雅黑" pitchFamily="34" charset="-122"/>
              </a:rPr>
              <a:t>NB-IoT Rx</a:t>
            </a:r>
          </a:p>
        </p:txBody>
      </p:sp>
      <p:grpSp>
        <p:nvGrpSpPr>
          <p:cNvPr id="22" name="组合 153"/>
          <p:cNvGrpSpPr/>
          <p:nvPr/>
        </p:nvGrpSpPr>
        <p:grpSpPr>
          <a:xfrm>
            <a:off x="7395082" y="3742011"/>
            <a:ext cx="398235" cy="804807"/>
            <a:chOff x="2339160" y="3314701"/>
            <a:chExt cx="339270" cy="603068"/>
          </a:xfrm>
          <a:noFill/>
        </p:grpSpPr>
        <p:sp>
          <p:nvSpPr>
            <p:cNvPr id="23" name="圆角矩形 32"/>
            <p:cNvSpPr/>
            <p:nvPr/>
          </p:nvSpPr>
          <p:spPr bwMode="auto">
            <a:xfrm>
              <a:off x="2339160" y="3314701"/>
              <a:ext cx="339270" cy="603068"/>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24" name="圆角矩形 33"/>
            <p:cNvSpPr/>
            <p:nvPr/>
          </p:nvSpPr>
          <p:spPr bwMode="auto">
            <a:xfrm>
              <a:off x="2350590" y="3326131"/>
              <a:ext cx="312600" cy="445770"/>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25" name="椭圆 34"/>
            <p:cNvSpPr/>
            <p:nvPr/>
          </p:nvSpPr>
          <p:spPr bwMode="auto">
            <a:xfrm>
              <a:off x="2469832" y="3805555"/>
              <a:ext cx="87630" cy="83820"/>
            </a:xfrm>
            <a:prstGeom prst="ellipse">
              <a:avLst/>
            </a:prstGeom>
            <a:grp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dirty="0" smtClean="0">
                <a:latin typeface="微软雅黑" pitchFamily="34" charset="-122"/>
                <a:ea typeface="微软雅黑" pitchFamily="34" charset="-122"/>
              </a:endParaRPr>
            </a:p>
          </p:txBody>
        </p:sp>
      </p:grpSp>
      <p:cxnSp>
        <p:nvCxnSpPr>
          <p:cNvPr id="26" name="直接箭头连接符 35"/>
          <p:cNvCxnSpPr/>
          <p:nvPr/>
        </p:nvCxnSpPr>
        <p:spPr bwMode="auto">
          <a:xfrm flipV="1">
            <a:off x="7793317" y="2321687"/>
            <a:ext cx="1397530" cy="1435578"/>
          </a:xfrm>
          <a:prstGeom prst="straightConnector1">
            <a:avLst/>
          </a:prstGeom>
          <a:noFill/>
          <a:ln w="19050">
            <a:solidFill>
              <a:srgbClr val="0070C0"/>
            </a:solidFill>
            <a:prstDash val="dash"/>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箭头连接符 36"/>
          <p:cNvCxnSpPr/>
          <p:nvPr/>
        </p:nvCxnSpPr>
        <p:spPr bwMode="auto">
          <a:xfrm>
            <a:off x="6904653" y="3140380"/>
            <a:ext cx="643812" cy="508321"/>
          </a:xfrm>
          <a:prstGeom prst="straightConnector1">
            <a:avLst/>
          </a:prstGeom>
          <a:noFill/>
          <a:ln w="19050">
            <a:solidFill>
              <a:srgbClr val="00B050"/>
            </a:solidFill>
            <a:prstDash val="solid"/>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object 10"/>
          <p:cNvSpPr/>
          <p:nvPr/>
        </p:nvSpPr>
        <p:spPr>
          <a:xfrm>
            <a:off x="8739207" y="1699349"/>
            <a:ext cx="1057936" cy="2847469"/>
          </a:xfrm>
          <a:prstGeom prst="rect">
            <a:avLst/>
          </a:prstGeom>
          <a:blipFill>
            <a:blip r:embed="rId2" cstate="print"/>
            <a:stretch>
              <a:fillRect/>
            </a:stretch>
          </a:blipFill>
        </p:spPr>
        <p:txBody>
          <a:bodyPr wrap="square" lIns="0" tIns="0" rIns="0" bIns="0" rtlCol="0">
            <a:noAutofit/>
          </a:bodyPr>
          <a:lstStyle/>
          <a:p>
            <a:endParaRPr/>
          </a:p>
        </p:txBody>
      </p:sp>
      <p:grpSp>
        <p:nvGrpSpPr>
          <p:cNvPr id="29" name="组合 153"/>
          <p:cNvGrpSpPr/>
          <p:nvPr/>
        </p:nvGrpSpPr>
        <p:grpSpPr>
          <a:xfrm>
            <a:off x="10723855" y="3722885"/>
            <a:ext cx="398235" cy="804807"/>
            <a:chOff x="2339160" y="3314701"/>
            <a:chExt cx="339270" cy="603068"/>
          </a:xfrm>
          <a:noFill/>
        </p:grpSpPr>
        <p:sp>
          <p:nvSpPr>
            <p:cNvPr id="30" name="圆角矩形 39"/>
            <p:cNvSpPr/>
            <p:nvPr/>
          </p:nvSpPr>
          <p:spPr bwMode="auto">
            <a:xfrm>
              <a:off x="2339160" y="3314701"/>
              <a:ext cx="339270" cy="603068"/>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31" name="圆角矩形 40"/>
            <p:cNvSpPr/>
            <p:nvPr/>
          </p:nvSpPr>
          <p:spPr bwMode="auto">
            <a:xfrm>
              <a:off x="2350590" y="3326131"/>
              <a:ext cx="312600" cy="445770"/>
            </a:xfrm>
            <a:prstGeom prst="roundRect">
              <a:avLst/>
            </a:prstGeom>
            <a:grpFill/>
            <a:ln w="25400">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smtClean="0">
                <a:latin typeface="微软雅黑" pitchFamily="34" charset="-122"/>
                <a:ea typeface="微软雅黑" pitchFamily="34" charset="-122"/>
              </a:endParaRPr>
            </a:p>
          </p:txBody>
        </p:sp>
        <p:sp>
          <p:nvSpPr>
            <p:cNvPr id="32" name="椭圆 41"/>
            <p:cNvSpPr/>
            <p:nvPr/>
          </p:nvSpPr>
          <p:spPr bwMode="auto">
            <a:xfrm>
              <a:off x="2469832" y="3805555"/>
              <a:ext cx="87630" cy="83820"/>
            </a:xfrm>
            <a:prstGeom prst="ellipse">
              <a:avLst/>
            </a:prstGeom>
            <a:grpFill/>
            <a:ln>
              <a:solidFill>
                <a:schemeClr val="bg1">
                  <a:lumMod val="50000"/>
                </a:schemeClr>
              </a:solid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a:buClr>
                  <a:srgbClr val="CC9900"/>
                </a:buClr>
                <a:buFont typeface="Wingdings" pitchFamily="2" charset="2"/>
                <a:buNone/>
              </a:pPr>
              <a:endParaRPr lang="zh-CN" altLang="en-US" dirty="0" smtClean="0">
                <a:latin typeface="微软雅黑" pitchFamily="34" charset="-122"/>
                <a:ea typeface="微软雅黑" pitchFamily="34" charset="-122"/>
              </a:endParaRPr>
            </a:p>
          </p:txBody>
        </p:sp>
      </p:grpSp>
      <p:sp>
        <p:nvSpPr>
          <p:cNvPr id="33" name="矩形 42"/>
          <p:cNvSpPr/>
          <p:nvPr/>
        </p:nvSpPr>
        <p:spPr>
          <a:xfrm>
            <a:off x="6974719" y="4673370"/>
            <a:ext cx="1147494" cy="523220"/>
          </a:xfrm>
          <a:prstGeom prst="rect">
            <a:avLst/>
          </a:prstGeom>
        </p:spPr>
        <p:txBody>
          <a:bodyPr wrap="none">
            <a:spAutoFit/>
          </a:bodyPr>
          <a:lstStyle/>
          <a:p>
            <a:pPr algn="ctr"/>
            <a:r>
              <a:rPr lang="en-US" altLang="zh-CN" sz="1400" dirty="0" smtClean="0">
                <a:cs typeface="Arial" pitchFamily="34" charset="0"/>
                <a:sym typeface="Wingdings" pitchFamily="2" charset="2"/>
              </a:rPr>
              <a:t>LDA-NB-IoT </a:t>
            </a:r>
          </a:p>
          <a:p>
            <a:pPr algn="ctr"/>
            <a:r>
              <a:rPr lang="en-US" altLang="zh-CN" sz="1400" dirty="0" smtClean="0">
                <a:cs typeface="Arial" pitchFamily="34" charset="0"/>
                <a:sym typeface="Wingdings" pitchFamily="2" charset="2"/>
              </a:rPr>
              <a:t>Mode</a:t>
            </a:r>
          </a:p>
        </p:txBody>
      </p:sp>
      <p:sp>
        <p:nvSpPr>
          <p:cNvPr id="34" name="矩形 43"/>
          <p:cNvSpPr/>
          <p:nvPr/>
        </p:nvSpPr>
        <p:spPr>
          <a:xfrm>
            <a:off x="10347327" y="4608053"/>
            <a:ext cx="1228220" cy="523220"/>
          </a:xfrm>
          <a:prstGeom prst="rect">
            <a:avLst/>
          </a:prstGeom>
        </p:spPr>
        <p:txBody>
          <a:bodyPr wrap="none">
            <a:spAutoFit/>
          </a:bodyPr>
          <a:lstStyle/>
          <a:p>
            <a:pPr algn="ctr"/>
            <a:r>
              <a:rPr lang="en-US" altLang="zh-CN" sz="1400" dirty="0" smtClean="0">
                <a:cs typeface="Arial" pitchFamily="34" charset="0"/>
                <a:sym typeface="Wingdings" pitchFamily="2" charset="2"/>
              </a:rPr>
              <a:t>Normal</a:t>
            </a:r>
          </a:p>
          <a:p>
            <a:pPr algn="ctr"/>
            <a:r>
              <a:rPr lang="en-US" altLang="zh-CN" sz="1400" dirty="0" smtClean="0">
                <a:cs typeface="Arial" pitchFamily="34" charset="0"/>
                <a:sym typeface="Wingdings" pitchFamily="2" charset="2"/>
              </a:rPr>
              <a:t>NB-IoT Mode</a:t>
            </a:r>
          </a:p>
        </p:txBody>
      </p:sp>
      <p:cxnSp>
        <p:nvCxnSpPr>
          <p:cNvPr id="35" name="直接箭头连接符 44"/>
          <p:cNvCxnSpPr/>
          <p:nvPr/>
        </p:nvCxnSpPr>
        <p:spPr bwMode="auto">
          <a:xfrm>
            <a:off x="9503856" y="2408620"/>
            <a:ext cx="1278548" cy="1240081"/>
          </a:xfrm>
          <a:prstGeom prst="straightConnector1">
            <a:avLst/>
          </a:prstGeom>
          <a:noFill/>
          <a:ln w="19050">
            <a:solidFill>
              <a:srgbClr val="C00000"/>
            </a:solidFill>
            <a:prstDash val="solid"/>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箭头连接符 45"/>
          <p:cNvCxnSpPr/>
          <p:nvPr/>
        </p:nvCxnSpPr>
        <p:spPr bwMode="auto">
          <a:xfrm flipH="1" flipV="1">
            <a:off x="9578505" y="2321908"/>
            <a:ext cx="1298733" cy="1276736"/>
          </a:xfrm>
          <a:prstGeom prst="straightConnector1">
            <a:avLst/>
          </a:prstGeom>
          <a:noFill/>
          <a:ln w="19050">
            <a:solidFill>
              <a:srgbClr val="0070C0"/>
            </a:solidFill>
            <a:prstDash val="dash"/>
            <a:headEnd type="arrow"/>
            <a:tailEnd type="non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TextBox 37"/>
          <p:cNvSpPr txBox="1"/>
          <p:nvPr/>
        </p:nvSpPr>
        <p:spPr>
          <a:xfrm>
            <a:off x="6318215" y="2702709"/>
            <a:ext cx="937431" cy="437671"/>
          </a:xfrm>
          <a:prstGeom prst="rect">
            <a:avLst/>
          </a:prstGeom>
          <a:solidFill>
            <a:srgbClr val="00B050"/>
          </a:solidFill>
          <a:ln>
            <a:solidFill>
              <a:srgbClr val="C00000"/>
            </a:solidFill>
          </a:ln>
        </p:spPr>
        <p:txBody>
          <a:bodyPr wrap="square" lIns="67659" tIns="33839" rIns="67659" bIns="33839" rtlCol="0">
            <a:spAutoFit/>
          </a:bodyPr>
          <a:lstStyle/>
          <a:p>
            <a:pPr algn="ctr">
              <a:buClr>
                <a:srgbClr val="CC9900"/>
              </a:buClr>
              <a:buFont typeface="Wingdings" pitchFamily="2" charset="2"/>
              <a:buNone/>
            </a:pPr>
            <a:r>
              <a:rPr lang="en-US" altLang="zh-CN" sz="1200" dirty="0" smtClean="0">
                <a:latin typeface="微软雅黑" pitchFamily="34" charset="-122"/>
                <a:ea typeface="微软雅黑" pitchFamily="34" charset="-122"/>
              </a:rPr>
              <a:t>Unlicensed</a:t>
            </a:r>
          </a:p>
          <a:p>
            <a:pPr algn="ctr">
              <a:buClr>
                <a:srgbClr val="CC9900"/>
              </a:buClr>
              <a:buFont typeface="Wingdings" pitchFamily="2" charset="2"/>
              <a:buNone/>
            </a:pPr>
            <a:r>
              <a:rPr lang="en-US" altLang="zh-CN" sz="1200" dirty="0" smtClean="0">
                <a:latin typeface="微软雅黑" pitchFamily="34" charset="-122"/>
                <a:ea typeface="微软雅黑" pitchFamily="34" charset="-122"/>
              </a:rPr>
              <a:t>Rx(s)</a:t>
            </a:r>
          </a:p>
        </p:txBody>
      </p:sp>
      <p:sp>
        <p:nvSpPr>
          <p:cNvPr id="40" name="任意多边形 51"/>
          <p:cNvSpPr/>
          <p:nvPr/>
        </p:nvSpPr>
        <p:spPr>
          <a:xfrm>
            <a:off x="6839339" y="1428272"/>
            <a:ext cx="2034073" cy="1246446"/>
          </a:xfrm>
          <a:custGeom>
            <a:avLst/>
            <a:gdLst>
              <a:gd name="connsiteX0" fmla="*/ 0 w 2024743"/>
              <a:gd name="connsiteY0" fmla="*/ 1141445 h 1141445"/>
              <a:gd name="connsiteX1" fmla="*/ 858416 w 2024743"/>
              <a:gd name="connsiteY1" fmla="*/ 68424 h 1141445"/>
              <a:gd name="connsiteX2" fmla="*/ 1511559 w 2024743"/>
              <a:gd name="connsiteY2" fmla="*/ 730898 h 1141445"/>
              <a:gd name="connsiteX3" fmla="*/ 2024743 w 2024743"/>
              <a:gd name="connsiteY3" fmla="*/ 133739 h 1141445"/>
              <a:gd name="connsiteX4" fmla="*/ 2024743 w 2024743"/>
              <a:gd name="connsiteY4" fmla="*/ 133739 h 11414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743" h="1141445">
                <a:moveTo>
                  <a:pt x="0" y="1141445"/>
                </a:moveTo>
                <a:cubicBezTo>
                  <a:pt x="303245" y="639146"/>
                  <a:pt x="606490" y="136848"/>
                  <a:pt x="858416" y="68424"/>
                </a:cubicBezTo>
                <a:cubicBezTo>
                  <a:pt x="1110342" y="0"/>
                  <a:pt x="1317171" y="720012"/>
                  <a:pt x="1511559" y="730898"/>
                </a:cubicBezTo>
                <a:cubicBezTo>
                  <a:pt x="1705947" y="741784"/>
                  <a:pt x="2024743" y="133739"/>
                  <a:pt x="2024743" y="133739"/>
                </a:cubicBezTo>
                <a:lnTo>
                  <a:pt x="2024743" y="133739"/>
                </a:lnTo>
              </a:path>
            </a:pathLst>
          </a:custGeom>
          <a:ln w="19050">
            <a:solidFill>
              <a:srgbClr val="8F8AF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41" name="TextBox 40"/>
          <p:cNvSpPr txBox="1"/>
          <p:nvPr/>
        </p:nvSpPr>
        <p:spPr>
          <a:xfrm>
            <a:off x="6713894" y="1973817"/>
            <a:ext cx="937431" cy="253006"/>
          </a:xfrm>
          <a:prstGeom prst="rect">
            <a:avLst/>
          </a:prstGeom>
          <a:noFill/>
        </p:spPr>
        <p:txBody>
          <a:bodyPr wrap="square" lIns="67659" tIns="33839" rIns="67659" bIns="33839" rtlCol="0">
            <a:spAutoFit/>
          </a:bodyPr>
          <a:lstStyle/>
          <a:p>
            <a:pPr>
              <a:buClr>
                <a:srgbClr val="CC9900"/>
              </a:buClr>
              <a:buFont typeface="Wingdings" pitchFamily="2" charset="2"/>
              <a:buNone/>
            </a:pPr>
            <a:r>
              <a:rPr lang="en-US" altLang="zh-CN" sz="1200" dirty="0" smtClean="0">
                <a:latin typeface="微软雅黑" pitchFamily="34" charset="-122"/>
                <a:ea typeface="微软雅黑" pitchFamily="34" charset="-122"/>
              </a:rPr>
              <a:t>Fiber/CPRI</a:t>
            </a:r>
            <a:endParaRPr lang="zh-CN" altLang="en-US" sz="1200" dirty="0">
              <a:latin typeface="微软雅黑" pitchFamily="34" charset="-122"/>
              <a:ea typeface="微软雅黑" pitchFamily="34" charset="-122"/>
            </a:endParaRPr>
          </a:p>
        </p:txBody>
      </p:sp>
      <p:sp>
        <p:nvSpPr>
          <p:cNvPr id="42" name="TextBox 41"/>
          <p:cNvSpPr txBox="1"/>
          <p:nvPr/>
        </p:nvSpPr>
        <p:spPr>
          <a:xfrm>
            <a:off x="8794395" y="971348"/>
            <a:ext cx="937431" cy="253006"/>
          </a:xfrm>
          <a:prstGeom prst="rect">
            <a:avLst/>
          </a:prstGeom>
          <a:noFill/>
        </p:spPr>
        <p:txBody>
          <a:bodyPr wrap="square" lIns="67659" tIns="33839" rIns="67659" bIns="33839" rtlCol="0">
            <a:spAutoFit/>
          </a:bodyPr>
          <a:lstStyle/>
          <a:p>
            <a:pPr algn="ctr">
              <a:buClr>
                <a:srgbClr val="CC9900"/>
              </a:buClr>
              <a:buFont typeface="Wingdings" pitchFamily="2" charset="2"/>
              <a:buNone/>
            </a:pPr>
            <a:r>
              <a:rPr lang="en-US" altLang="zh-CN" sz="1200" dirty="0" err="1" smtClean="0">
                <a:latin typeface="微软雅黑" pitchFamily="34" charset="-122"/>
                <a:ea typeface="微软雅黑" pitchFamily="34" charset="-122"/>
              </a:rPr>
              <a:t>eNB</a:t>
            </a:r>
            <a:endParaRPr lang="zh-CN" altLang="en-US" sz="1200" dirty="0">
              <a:latin typeface="微软雅黑" pitchFamily="34" charset="-122"/>
              <a:ea typeface="微软雅黑" pitchFamily="34" charset="-122"/>
            </a:endParaRPr>
          </a:p>
        </p:txBody>
      </p:sp>
      <p:sp>
        <p:nvSpPr>
          <p:cNvPr id="43" name="TextBox 42"/>
          <p:cNvSpPr txBox="1"/>
          <p:nvPr/>
        </p:nvSpPr>
        <p:spPr>
          <a:xfrm>
            <a:off x="2024743" y="990010"/>
            <a:ext cx="2013251" cy="253006"/>
          </a:xfrm>
          <a:prstGeom prst="rect">
            <a:avLst/>
          </a:prstGeom>
          <a:noFill/>
        </p:spPr>
        <p:txBody>
          <a:bodyPr wrap="square" lIns="67659" tIns="33839" rIns="67659" bIns="33839" rtlCol="0">
            <a:spAutoFit/>
          </a:bodyPr>
          <a:lstStyle/>
          <a:p>
            <a:pPr algn="ctr">
              <a:buClr>
                <a:srgbClr val="CC9900"/>
              </a:buClr>
              <a:buFont typeface="Wingdings" pitchFamily="2" charset="2"/>
              <a:buNone/>
            </a:pPr>
            <a:r>
              <a:rPr lang="en-US" altLang="zh-CN" sz="1200" dirty="0" smtClean="0">
                <a:latin typeface="微软雅黑" pitchFamily="34" charset="-122"/>
                <a:ea typeface="微软雅黑" pitchFamily="34" charset="-122"/>
              </a:rPr>
              <a:t>eNB with </a:t>
            </a:r>
            <a:r>
              <a:rPr lang="en-US" altLang="zh-CN" sz="1200" dirty="0">
                <a:latin typeface="微软雅黑" pitchFamily="34" charset="-122"/>
                <a:ea typeface="微软雅黑" pitchFamily="34" charset="-122"/>
              </a:rPr>
              <a:t>a</a:t>
            </a:r>
            <a:r>
              <a:rPr lang="en-US" altLang="zh-CN" sz="1200" dirty="0" smtClean="0">
                <a:latin typeface="微软雅黑" pitchFamily="34" charset="-122"/>
                <a:ea typeface="微软雅黑" pitchFamily="34" charset="-122"/>
              </a:rPr>
              <a:t>dditional Rx</a:t>
            </a:r>
            <a:endParaRPr lang="zh-CN" altLang="en-US" sz="1200" dirty="0">
              <a:latin typeface="微软雅黑" pitchFamily="34" charset="-122"/>
              <a:ea typeface="微软雅黑" pitchFamily="34" charset="-122"/>
            </a:endParaRPr>
          </a:p>
        </p:txBody>
      </p:sp>
      <p:sp>
        <p:nvSpPr>
          <p:cNvPr id="44" name="矩形 56"/>
          <p:cNvSpPr/>
          <p:nvPr/>
        </p:nvSpPr>
        <p:spPr>
          <a:xfrm>
            <a:off x="2039588" y="5179247"/>
            <a:ext cx="2123466" cy="338554"/>
          </a:xfrm>
          <a:prstGeom prst="rect">
            <a:avLst/>
          </a:prstGeom>
        </p:spPr>
        <p:txBody>
          <a:bodyPr wrap="none">
            <a:spAutoFit/>
          </a:bodyPr>
          <a:lstStyle/>
          <a:p>
            <a:pPr algn="ctr"/>
            <a:r>
              <a:rPr lang="en-US" altLang="zh-CN" sz="1600" b="1" dirty="0" smtClean="0">
                <a:cs typeface="Arial" pitchFamily="34" charset="0"/>
                <a:sym typeface="Wingdings" pitchFamily="2" charset="2"/>
              </a:rPr>
              <a:t>Upgraded NB-IoT eNB</a:t>
            </a:r>
            <a:endParaRPr lang="zh-CN" altLang="en-US" sz="1600" b="1" dirty="0">
              <a:cs typeface="Arial" pitchFamily="34" charset="0"/>
              <a:sym typeface="Wingdings" pitchFamily="2" charset="2"/>
            </a:endParaRPr>
          </a:p>
        </p:txBody>
      </p:sp>
      <p:sp>
        <p:nvSpPr>
          <p:cNvPr id="45" name="矩形 57"/>
          <p:cNvSpPr/>
          <p:nvPr/>
        </p:nvSpPr>
        <p:spPr>
          <a:xfrm>
            <a:off x="8267088" y="5196590"/>
            <a:ext cx="2622834" cy="338554"/>
          </a:xfrm>
          <a:prstGeom prst="rect">
            <a:avLst/>
          </a:prstGeom>
        </p:spPr>
        <p:txBody>
          <a:bodyPr wrap="none">
            <a:spAutoFit/>
          </a:bodyPr>
          <a:lstStyle/>
          <a:p>
            <a:pPr algn="ctr"/>
            <a:r>
              <a:rPr lang="en-US" altLang="zh-CN" sz="1600" b="1" dirty="0" smtClean="0">
                <a:cs typeface="Arial" pitchFamily="34" charset="0"/>
                <a:sym typeface="Wingdings" pitchFamily="2" charset="2"/>
              </a:rPr>
              <a:t>RRH in unlicensed spectrum</a:t>
            </a:r>
            <a:endParaRPr lang="zh-CN" altLang="en-US" sz="1600" b="1" dirty="0">
              <a:cs typeface="Arial" pitchFamily="34" charset="0"/>
              <a:sym typeface="Wingdings" pitchFamily="2" charset="2"/>
            </a:endParaRPr>
          </a:p>
        </p:txBody>
      </p:sp>
      <p:sp>
        <p:nvSpPr>
          <p:cNvPr id="46" name="Content Placeholder 5"/>
          <p:cNvSpPr txBox="1">
            <a:spLocks/>
          </p:cNvSpPr>
          <p:nvPr/>
        </p:nvSpPr>
        <p:spPr>
          <a:xfrm>
            <a:off x="7455382" y="5626582"/>
            <a:ext cx="4143277" cy="426236"/>
          </a:xfrm>
          <a:prstGeom prst="rect">
            <a:avLst/>
          </a:prstGeom>
        </p:spPr>
        <p:txBody>
          <a:bodyPr anchor="t" anchorCtr="0">
            <a:noAutofit/>
          </a:bodyPr>
          <a:lst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0" fontAlgn="base" hangingPunct="0">
              <a:spcBef>
                <a:spcPct val="20000"/>
              </a:spcBef>
              <a:spcAft>
                <a:spcPct val="0"/>
              </a:spcAft>
              <a:buChar char="–"/>
              <a:defRPr sz="1600">
                <a:solidFill>
                  <a:schemeClr val="tx1"/>
                </a:solidFill>
                <a:latin typeface="+mn-lt"/>
                <a:ea typeface="+mn-ea"/>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defRPr>
            </a:lvl5pPr>
            <a:lvl6pPr marL="2514600" indent="-228600" algn="l" rtl="0" fontAlgn="base">
              <a:spcBef>
                <a:spcPct val="20000"/>
              </a:spcBef>
              <a:spcAft>
                <a:spcPct val="0"/>
              </a:spcAft>
              <a:buFont typeface="Arial" charset="0"/>
              <a:buChar char="~"/>
              <a:defRPr sz="1600">
                <a:solidFill>
                  <a:schemeClr val="tx1"/>
                </a:solidFill>
                <a:latin typeface="+mn-lt"/>
                <a:ea typeface="+mn-ea"/>
              </a:defRPr>
            </a:lvl6pPr>
            <a:lvl7pPr marL="2971800" indent="-228600" algn="l" rtl="0" fontAlgn="base">
              <a:spcBef>
                <a:spcPct val="20000"/>
              </a:spcBef>
              <a:spcAft>
                <a:spcPct val="0"/>
              </a:spcAft>
              <a:buFont typeface="Arial" charset="0"/>
              <a:buChar char="~"/>
              <a:defRPr sz="1600">
                <a:solidFill>
                  <a:schemeClr val="tx1"/>
                </a:solidFill>
                <a:latin typeface="+mn-lt"/>
                <a:ea typeface="+mn-ea"/>
              </a:defRPr>
            </a:lvl7pPr>
            <a:lvl8pPr marL="3429000" indent="-228600" algn="l" rtl="0" fontAlgn="base">
              <a:spcBef>
                <a:spcPct val="20000"/>
              </a:spcBef>
              <a:spcAft>
                <a:spcPct val="0"/>
              </a:spcAft>
              <a:buFont typeface="Arial" charset="0"/>
              <a:buChar char="~"/>
              <a:defRPr sz="1600">
                <a:solidFill>
                  <a:schemeClr val="tx1"/>
                </a:solidFill>
                <a:latin typeface="+mn-lt"/>
                <a:ea typeface="+mn-ea"/>
              </a:defRPr>
            </a:lvl8pPr>
            <a:lvl9pPr marL="3886200" indent="-228600" algn="l" rtl="0" fontAlgn="base">
              <a:spcBef>
                <a:spcPct val="20000"/>
              </a:spcBef>
              <a:spcAft>
                <a:spcPct val="0"/>
              </a:spcAft>
              <a:buFont typeface="Arial" charset="0"/>
              <a:buChar char="~"/>
              <a:defRPr sz="1600">
                <a:solidFill>
                  <a:schemeClr val="tx1"/>
                </a:solidFill>
                <a:latin typeface="+mn-lt"/>
                <a:ea typeface="+mn-ea"/>
              </a:defRPr>
            </a:lvl9pPr>
          </a:lstStyle>
          <a:p>
            <a:pPr marL="337435" lvl="1" indent="-328613" algn="ctr" defTabSz="1219444">
              <a:lnSpc>
                <a:spcPct val="140000"/>
              </a:lnSpc>
              <a:buClr>
                <a:srgbClr val="599EE9"/>
              </a:buClr>
              <a:buSzPct val="50000"/>
              <a:buFont typeface="Arial" pitchFamily="34" charset="0"/>
              <a:buNone/>
              <a:defRPr/>
            </a:pPr>
            <a:r>
              <a:rPr lang="en-US" altLang="zh-CN" sz="1600" kern="0" smtClean="0">
                <a:cs typeface="Arial" pitchFamily="34" charset="0"/>
                <a:sym typeface="Wingdings" pitchFamily="2" charset="2"/>
              </a:rPr>
              <a:t>Site engineering free</a:t>
            </a:r>
            <a:endParaRPr lang="en-US" altLang="zh-CN" sz="1600" kern="0" dirty="0" smtClean="0">
              <a:cs typeface="Arial" pitchFamily="34" charset="0"/>
              <a:sym typeface="Wingdings" pitchFamily="2" charset="2"/>
            </a:endParaRPr>
          </a:p>
        </p:txBody>
      </p:sp>
      <p:sp>
        <p:nvSpPr>
          <p:cNvPr id="47" name="TextBox 46"/>
          <p:cNvSpPr txBox="1"/>
          <p:nvPr/>
        </p:nvSpPr>
        <p:spPr>
          <a:xfrm>
            <a:off x="8504318" y="1171404"/>
            <a:ext cx="839297" cy="391504"/>
          </a:xfrm>
          <a:prstGeom prst="rect">
            <a:avLst/>
          </a:prstGeom>
          <a:solidFill>
            <a:srgbClr val="0070C0">
              <a:alpha val="88000"/>
            </a:srgbClr>
          </a:solidFill>
          <a:ln>
            <a:solidFill>
              <a:srgbClr val="C00000"/>
            </a:solidFill>
          </a:ln>
        </p:spPr>
        <p:txBody>
          <a:bodyPr wrap="square" lIns="67659" tIns="33839" rIns="67659" bIns="33839" rtlCol="0">
            <a:spAutoFit/>
          </a:bodyPr>
          <a:lstStyle/>
          <a:p>
            <a:pPr algn="ctr">
              <a:buClr>
                <a:srgbClr val="CC9900"/>
              </a:buClr>
              <a:buFont typeface="Wingdings" pitchFamily="2" charset="2"/>
              <a:buNone/>
            </a:pPr>
            <a:r>
              <a:rPr lang="en-US" altLang="zh-CN" sz="1050" b="1" dirty="0" smtClean="0">
                <a:latin typeface="微软雅黑" pitchFamily="34" charset="-122"/>
                <a:ea typeface="微软雅黑" pitchFamily="34" charset="-122"/>
              </a:rPr>
              <a:t>Cellular</a:t>
            </a:r>
          </a:p>
          <a:p>
            <a:pPr algn="ctr">
              <a:buClr>
                <a:srgbClr val="CC9900"/>
              </a:buClr>
              <a:buFont typeface="Wingdings" pitchFamily="2" charset="2"/>
              <a:buNone/>
            </a:pPr>
            <a:r>
              <a:rPr lang="en-US" altLang="zh-CN" sz="1050" b="1" dirty="0" smtClean="0">
                <a:latin typeface="微软雅黑" pitchFamily="34" charset="-122"/>
                <a:ea typeface="微软雅黑" pitchFamily="34" charset="-122"/>
              </a:rPr>
              <a:t>NB-IoT Tx</a:t>
            </a:r>
          </a:p>
        </p:txBody>
      </p:sp>
      <p:sp>
        <p:nvSpPr>
          <p:cNvPr id="48" name="TextBox 47"/>
          <p:cNvSpPr txBox="1"/>
          <p:nvPr/>
        </p:nvSpPr>
        <p:spPr>
          <a:xfrm>
            <a:off x="9343615" y="1171404"/>
            <a:ext cx="839297" cy="391504"/>
          </a:xfrm>
          <a:prstGeom prst="rect">
            <a:avLst/>
          </a:prstGeom>
          <a:solidFill>
            <a:schemeClr val="tx2">
              <a:lumMod val="40000"/>
              <a:lumOff val="60000"/>
              <a:alpha val="70000"/>
            </a:schemeClr>
          </a:solidFill>
          <a:ln>
            <a:solidFill>
              <a:srgbClr val="C00000"/>
            </a:solidFill>
          </a:ln>
        </p:spPr>
        <p:txBody>
          <a:bodyPr wrap="square" lIns="67659" tIns="33839" rIns="67659" bIns="33839" rtlCol="0">
            <a:spAutoFit/>
          </a:bodyPr>
          <a:lstStyle/>
          <a:p>
            <a:pPr algn="ctr">
              <a:buClr>
                <a:srgbClr val="CC9900"/>
              </a:buClr>
              <a:buFont typeface="Wingdings" pitchFamily="2" charset="2"/>
              <a:buNone/>
            </a:pPr>
            <a:r>
              <a:rPr lang="en-US" altLang="zh-CN" sz="1050" b="1" dirty="0" smtClean="0">
                <a:latin typeface="微软雅黑" pitchFamily="34" charset="-122"/>
                <a:ea typeface="微软雅黑" pitchFamily="34" charset="-122"/>
              </a:rPr>
              <a:t>Cellular</a:t>
            </a:r>
          </a:p>
          <a:p>
            <a:pPr algn="ctr">
              <a:buClr>
                <a:srgbClr val="CC9900"/>
              </a:buClr>
              <a:buFont typeface="Wingdings" pitchFamily="2" charset="2"/>
              <a:buNone/>
            </a:pPr>
            <a:r>
              <a:rPr lang="en-US" altLang="zh-CN" sz="1050" b="1" dirty="0" smtClean="0">
                <a:latin typeface="微软雅黑" pitchFamily="34" charset="-122"/>
                <a:ea typeface="微软雅黑" pitchFamily="34" charset="-122"/>
              </a:rPr>
              <a:t>NB-IoT Rx</a:t>
            </a:r>
          </a:p>
        </p:txBody>
      </p:sp>
    </p:spTree>
    <p:extLst>
      <p:ext uri="{BB962C8B-B14F-4D97-AF65-F5344CB8AC3E}">
        <p14:creationId xmlns:p14="http://schemas.microsoft.com/office/powerpoint/2010/main" val="3635364496"/>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Spectrum options</a:t>
            </a:r>
            <a:endParaRPr lang="en-US" dirty="0"/>
          </a:p>
        </p:txBody>
      </p:sp>
      <p:sp>
        <p:nvSpPr>
          <p:cNvPr id="3" name="Content Placeholder 2"/>
          <p:cNvSpPr>
            <a:spLocks noGrp="1"/>
          </p:cNvSpPr>
          <p:nvPr>
            <p:ph idx="1"/>
          </p:nvPr>
        </p:nvSpPr>
        <p:spPr/>
        <p:txBody>
          <a:bodyPr/>
          <a:lstStyle/>
          <a:p>
            <a:r>
              <a:rPr lang="en-US" dirty="0"/>
              <a:t>Prefer </a:t>
            </a:r>
            <a:r>
              <a:rPr lang="en-US" dirty="0" smtClean="0"/>
              <a:t>sub-GHz </a:t>
            </a:r>
            <a:r>
              <a:rPr lang="en-US" dirty="0"/>
              <a:t>and ISM 2.4GHz for IoT </a:t>
            </a:r>
            <a:r>
              <a:rPr lang="en-US" dirty="0" smtClean="0"/>
              <a:t>connections</a:t>
            </a:r>
            <a:endParaRPr lang="en-US" dirty="0"/>
          </a:p>
          <a:p>
            <a:pPr lvl="1"/>
            <a:r>
              <a:rPr lang="en-US" dirty="0"/>
              <a:t>Propagation </a:t>
            </a:r>
            <a:r>
              <a:rPr lang="en-US" dirty="0" smtClean="0"/>
              <a:t>advantages</a:t>
            </a:r>
            <a:endParaRPr lang="en-US" dirty="0"/>
          </a:p>
          <a:p>
            <a:pPr lvl="1"/>
            <a:r>
              <a:rPr lang="en-US" dirty="0" smtClean="0"/>
              <a:t>MBB </a:t>
            </a:r>
            <a:r>
              <a:rPr lang="en-US" dirty="0"/>
              <a:t>services moving to </a:t>
            </a:r>
            <a:r>
              <a:rPr lang="en-US" dirty="0" smtClean="0"/>
              <a:t>higher </a:t>
            </a:r>
            <a:r>
              <a:rPr lang="en-US" dirty="0"/>
              <a:t>frequency </a:t>
            </a:r>
            <a:r>
              <a:rPr lang="en-US" dirty="0" smtClean="0"/>
              <a:t>bands gradually</a:t>
            </a:r>
            <a:endParaRPr lang="en-US" dirty="0"/>
          </a:p>
          <a:p>
            <a:r>
              <a:rPr lang="en-US" dirty="0"/>
              <a:t>Common </a:t>
            </a:r>
            <a:r>
              <a:rPr lang="en-US" dirty="0" smtClean="0"/>
              <a:t>specifications </a:t>
            </a:r>
            <a:r>
              <a:rPr lang="en-US" dirty="0"/>
              <a:t>in s</a:t>
            </a:r>
            <a:r>
              <a:rPr lang="en-US" dirty="0" smtClean="0"/>
              <a:t>ub-GHz </a:t>
            </a:r>
            <a:r>
              <a:rPr lang="en-US" dirty="0"/>
              <a:t>and ISM 2.4GHz preferred.</a:t>
            </a:r>
          </a:p>
          <a:p>
            <a:r>
              <a:rPr lang="en-US" dirty="0"/>
              <a:t>Spectrum pairing between licensed spectrum and unlicensed spectrum </a:t>
            </a:r>
          </a:p>
          <a:p>
            <a:pPr lvl="1"/>
            <a:r>
              <a:rPr lang="en-GB" dirty="0"/>
              <a:t>2.6 GHz TDD cellular band </a:t>
            </a:r>
            <a:r>
              <a:rPr lang="en-GB" dirty="0" smtClean="0"/>
              <a:t>downlink, with</a:t>
            </a:r>
          </a:p>
          <a:p>
            <a:pPr lvl="2"/>
            <a:r>
              <a:rPr lang="en-GB" dirty="0" smtClean="0"/>
              <a:t>ISM </a:t>
            </a:r>
            <a:r>
              <a:rPr lang="en-GB" dirty="0"/>
              <a:t>2.4 GHz band </a:t>
            </a:r>
            <a:r>
              <a:rPr lang="en-GB" dirty="0" smtClean="0"/>
              <a:t>uplink</a:t>
            </a:r>
            <a:r>
              <a:rPr lang="en-GB" dirty="0"/>
              <a:t>;</a:t>
            </a:r>
            <a:r>
              <a:rPr lang="en-GB" dirty="0" smtClean="0"/>
              <a:t> and/or</a:t>
            </a:r>
          </a:p>
          <a:p>
            <a:pPr lvl="2"/>
            <a:r>
              <a:rPr lang="en-GB" dirty="0"/>
              <a:t>U</a:t>
            </a:r>
            <a:r>
              <a:rPr lang="en-GB" dirty="0" smtClean="0"/>
              <a:t>nlicensed </a:t>
            </a:r>
            <a:r>
              <a:rPr lang="en-GB" dirty="0"/>
              <a:t>sub-GHz bands uplink</a:t>
            </a:r>
            <a:endParaRPr lang="en-US" dirty="0"/>
          </a:p>
          <a:p>
            <a:pPr lvl="1"/>
            <a:r>
              <a:rPr lang="en-GB" dirty="0"/>
              <a:t>Band 5 and Band 8 cellular bands </a:t>
            </a:r>
            <a:r>
              <a:rPr lang="en-GB" dirty="0" smtClean="0"/>
              <a:t>(700/800/900 MHz) downlink, with</a:t>
            </a:r>
          </a:p>
          <a:p>
            <a:pPr lvl="2"/>
            <a:r>
              <a:rPr lang="en-GB" dirty="0"/>
              <a:t>U</a:t>
            </a:r>
            <a:r>
              <a:rPr lang="en-GB" dirty="0" smtClean="0"/>
              <a:t>nlicensed </a:t>
            </a:r>
            <a:r>
              <a:rPr lang="en-GB" dirty="0"/>
              <a:t>sub-GHz bands </a:t>
            </a:r>
            <a:r>
              <a:rPr lang="en-GB" dirty="0" smtClean="0"/>
              <a:t>uplink</a:t>
            </a:r>
            <a:endParaRPr lang="en-GB" dirty="0"/>
          </a:p>
          <a:p>
            <a:r>
              <a:rPr lang="en-US" dirty="0" smtClean="0"/>
              <a:t>High </a:t>
            </a:r>
            <a:r>
              <a:rPr lang="en-US" dirty="0"/>
              <a:t>priority can be given to spectrum with global </a:t>
            </a:r>
            <a:r>
              <a:rPr lang="en-US" dirty="0" smtClean="0"/>
              <a:t>availability</a:t>
            </a:r>
            <a:endParaRPr lang="en-US" dirty="0"/>
          </a:p>
          <a:p>
            <a:endParaRPr lang="en-US" dirty="0"/>
          </a:p>
        </p:txBody>
      </p:sp>
    </p:spTree>
    <p:extLst>
      <p:ext uri="{BB962C8B-B14F-4D97-AF65-F5344CB8AC3E}">
        <p14:creationId xmlns:p14="http://schemas.microsoft.com/office/powerpoint/2010/main" val="1525285368"/>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Transmit regulation options</a:t>
            </a:r>
            <a:endParaRPr lang="en-US" dirty="0"/>
          </a:p>
        </p:txBody>
      </p:sp>
      <p:sp>
        <p:nvSpPr>
          <p:cNvPr id="3" name="Content Placeholder 2"/>
          <p:cNvSpPr>
            <a:spLocks noGrp="1"/>
          </p:cNvSpPr>
          <p:nvPr>
            <p:ph idx="1"/>
          </p:nvPr>
        </p:nvSpPr>
        <p:spPr>
          <a:xfrm>
            <a:off x="655320" y="2941320"/>
            <a:ext cx="11101705" cy="3200400"/>
          </a:xfrm>
        </p:spPr>
        <p:txBody>
          <a:bodyPr/>
          <a:lstStyle/>
          <a:p>
            <a:r>
              <a:rPr lang="en-US" altLang="zh-CN" sz="2000" b="1" dirty="0" smtClean="0">
                <a:cs typeface="+mn-cs"/>
              </a:rPr>
              <a:t>Frequency hopping preferred</a:t>
            </a:r>
          </a:p>
          <a:p>
            <a:pPr lvl="1" defTabSz="1219444">
              <a:buClr>
                <a:srgbClr val="990000"/>
              </a:buClr>
              <a:buSzPct val="100000"/>
              <a:defRPr/>
            </a:pPr>
            <a:r>
              <a:rPr lang="en-US" altLang="zh-CN" sz="1800" dirty="0">
                <a:cs typeface="+mn-cs"/>
                <a:sym typeface="Wingdings" pitchFamily="2" charset="2"/>
              </a:rPr>
              <a:t>No PSD restrictions </a:t>
            </a:r>
            <a:r>
              <a:rPr lang="en-US" altLang="zh-CN" sz="1800" dirty="0" smtClean="0">
                <a:cs typeface="+mn-cs"/>
                <a:sym typeface="Wingdings" pitchFamily="2" charset="2"/>
              </a:rPr>
              <a:t>for frequency hopping </a:t>
            </a:r>
            <a:r>
              <a:rPr lang="en-US" altLang="zh-CN" sz="1800" dirty="0" smtClean="0">
                <a:latin typeface="Arial" panose="020B0604020202020204" pitchFamily="34" charset="0"/>
                <a:cs typeface="Arial" panose="020B0604020202020204" pitchFamily="34" charset="0"/>
                <a:sym typeface="Wingdings" pitchFamily="2" charset="2"/>
              </a:rPr>
              <a:t>→</a:t>
            </a:r>
            <a:r>
              <a:rPr lang="en-US" altLang="zh-CN" sz="1800" dirty="0" smtClean="0">
                <a:cs typeface="+mn-cs"/>
                <a:sym typeface="Wingdings" pitchFamily="2" charset="2"/>
              </a:rPr>
              <a:t> max </a:t>
            </a:r>
            <a:r>
              <a:rPr lang="en-US" altLang="zh-CN" sz="1800" dirty="0">
                <a:cs typeface="+mn-cs"/>
                <a:sym typeface="Wingdings" pitchFamily="2" charset="2"/>
              </a:rPr>
              <a:t>power allowed by regulations can be </a:t>
            </a:r>
            <a:r>
              <a:rPr lang="en-US" altLang="zh-CN" sz="1800" dirty="0" smtClean="0">
                <a:cs typeface="+mn-cs"/>
                <a:sym typeface="Wingdings" pitchFamily="2" charset="2"/>
              </a:rPr>
              <a:t>used</a:t>
            </a:r>
            <a:endParaRPr lang="en-US" altLang="zh-CN" sz="1800" dirty="0">
              <a:cs typeface="+mn-cs"/>
              <a:sym typeface="Wingdings" pitchFamily="2" charset="2"/>
            </a:endParaRPr>
          </a:p>
          <a:p>
            <a:pPr lvl="1" defTabSz="1219444">
              <a:buClr>
                <a:srgbClr val="990000"/>
              </a:buClr>
              <a:buSzPct val="100000"/>
              <a:defRPr/>
            </a:pPr>
            <a:r>
              <a:rPr lang="en-US" altLang="zh-CN" sz="1800" dirty="0">
                <a:cs typeface="+mn-cs"/>
                <a:sym typeface="Wingdings" pitchFamily="2" charset="2"/>
              </a:rPr>
              <a:t>UE does not always transmit at the maximum bandwidth in the regulations</a:t>
            </a:r>
          </a:p>
          <a:p>
            <a:pPr lvl="1" defTabSz="1219444">
              <a:buClr>
                <a:srgbClr val="990000"/>
              </a:buClr>
              <a:buSzPct val="100000"/>
              <a:defRPr/>
            </a:pPr>
            <a:r>
              <a:rPr lang="en-US" altLang="zh-CN" sz="1800" dirty="0">
                <a:cs typeface="+mn-cs"/>
                <a:sym typeface="Wingdings" pitchFamily="2" charset="2"/>
              </a:rPr>
              <a:t>Frequency hopping helps interference avoidance in crowded spectrum such as ISM 2.4 GHz</a:t>
            </a:r>
          </a:p>
          <a:p>
            <a:r>
              <a:rPr lang="en-US" altLang="zh-CN" sz="2000" dirty="0" smtClean="0">
                <a:sym typeface="Wingdings" pitchFamily="2" charset="2"/>
              </a:rPr>
              <a:t>Duty-cycle </a:t>
            </a:r>
            <a:r>
              <a:rPr lang="en-US" altLang="zh-CN" sz="2000" dirty="0">
                <a:sym typeface="Wingdings" pitchFamily="2" charset="2"/>
              </a:rPr>
              <a:t>based </a:t>
            </a:r>
            <a:r>
              <a:rPr lang="en-US" altLang="zh-CN" sz="2000" dirty="0" smtClean="0">
                <a:sym typeface="Wingdings" pitchFamily="2" charset="2"/>
              </a:rPr>
              <a:t>transmit control preferred</a:t>
            </a:r>
          </a:p>
          <a:p>
            <a:pPr lvl="1" defTabSz="1219444">
              <a:buClr>
                <a:srgbClr val="990000"/>
              </a:buClr>
              <a:buSzPct val="100000"/>
              <a:defRPr/>
            </a:pPr>
            <a:r>
              <a:rPr lang="en-US" altLang="zh-CN" sz="1800" dirty="0" smtClean="0">
                <a:cs typeface="+mn-cs"/>
                <a:sym typeface="Wingdings" pitchFamily="2" charset="2"/>
              </a:rPr>
              <a:t>Duty cycle is not a problem for UE because there are many channels for each UE</a:t>
            </a:r>
          </a:p>
          <a:p>
            <a:pPr lvl="1" defTabSz="1219444">
              <a:buClr>
                <a:srgbClr val="990000"/>
              </a:buClr>
              <a:buSzPct val="100000"/>
              <a:defRPr/>
            </a:pPr>
            <a:r>
              <a:rPr lang="en-US" altLang="zh-CN" sz="1800" dirty="0" smtClean="0">
                <a:cs typeface="+mn-cs"/>
                <a:sym typeface="Wingdings" pitchFamily="2" charset="2"/>
              </a:rPr>
              <a:t>Significantly </a:t>
            </a:r>
            <a:r>
              <a:rPr lang="en-US" altLang="zh-CN" sz="1800" dirty="0">
                <a:cs typeface="+mn-cs"/>
                <a:sym typeface="Wingdings" pitchFamily="2" charset="2"/>
              </a:rPr>
              <a:t>simplify the </a:t>
            </a:r>
            <a:r>
              <a:rPr lang="en-US" altLang="zh-CN" sz="1800" dirty="0" smtClean="0">
                <a:cs typeface="+mn-cs"/>
                <a:sym typeface="Wingdings" pitchFamily="2" charset="2"/>
              </a:rPr>
              <a:t>designs</a:t>
            </a:r>
            <a:endParaRPr lang="en-US" altLang="zh-CN" sz="1800" dirty="0">
              <a:cs typeface="+mn-cs"/>
              <a:sym typeface="Wingdings" pitchFamily="2" charset="2"/>
            </a:endParaRPr>
          </a:p>
          <a:p>
            <a:pPr lvl="1" defTabSz="1219444">
              <a:buClr>
                <a:srgbClr val="990000"/>
              </a:buClr>
              <a:buSzPct val="100000"/>
              <a:defRPr/>
            </a:pPr>
            <a:r>
              <a:rPr lang="en-US" altLang="zh-CN" sz="1800" dirty="0">
                <a:cs typeface="+mn-cs"/>
                <a:sym typeface="Wingdings" pitchFamily="2" charset="2"/>
              </a:rPr>
              <a:t>Power consumption </a:t>
            </a:r>
            <a:r>
              <a:rPr lang="en-US" altLang="zh-CN" sz="1800" dirty="0" smtClean="0">
                <a:cs typeface="+mn-cs"/>
                <a:sym typeface="Wingdings" pitchFamily="2" charset="2"/>
              </a:rPr>
              <a:t>friendly</a:t>
            </a:r>
            <a:endParaRPr lang="en-US" altLang="zh-CN" sz="1800" dirty="0">
              <a:cs typeface="+mn-cs"/>
              <a:sym typeface="Wingdings" pitchFamily="2" charset="2"/>
            </a:endParaRPr>
          </a:p>
          <a:p>
            <a:pPr lvl="1" defTabSz="1219444">
              <a:buClr>
                <a:srgbClr val="990000"/>
              </a:buClr>
              <a:buSzPct val="100000"/>
              <a:defRPr/>
            </a:pPr>
            <a:r>
              <a:rPr lang="en-US" altLang="zh-CN" sz="1800" dirty="0">
                <a:cs typeface="+mn-cs"/>
                <a:sym typeface="Wingdings" pitchFamily="2" charset="2"/>
              </a:rPr>
              <a:t>LBT requires much lower Rx sensitivity for wide coverage (cost to UE</a:t>
            </a:r>
            <a:r>
              <a:rPr lang="en-US" altLang="zh-CN" sz="1800" dirty="0" smtClean="0">
                <a:cs typeface="+mn-cs"/>
                <a:sym typeface="Wingdings" pitchFamily="2" charset="2"/>
              </a:rPr>
              <a:t>)</a:t>
            </a:r>
            <a:endParaRPr lang="en-US" altLang="zh-CN" sz="1800" dirty="0">
              <a:cs typeface="+mn-cs"/>
              <a:sym typeface="Wingdings" pitchFamily="2" charset="2"/>
            </a:endParaRPr>
          </a:p>
          <a:p>
            <a:endParaRPr lang="en-US" dirty="0"/>
          </a:p>
        </p:txBody>
      </p:sp>
      <p:sp>
        <p:nvSpPr>
          <p:cNvPr id="4" name="圆角矩形 64"/>
          <p:cNvSpPr/>
          <p:nvPr/>
        </p:nvSpPr>
        <p:spPr>
          <a:xfrm>
            <a:off x="2755995" y="1356108"/>
            <a:ext cx="3018983" cy="1059432"/>
          </a:xfrm>
          <a:prstGeom prst="roundRect">
            <a:avLst/>
          </a:prstGeom>
          <a:solidFill>
            <a:srgbClr val="66CCFF"/>
          </a:solidFill>
          <a:ln w="12700">
            <a:solidFill>
              <a:srgbClr val="FFC000"/>
            </a:solidFill>
            <a:prstDash val="sysDash"/>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nchor="ctr">
            <a:noAutofit/>
          </a:bodyPr>
          <a:lstStyle/>
          <a:p>
            <a:pPr algn="ctr" eaLnBrk="0" hangingPunct="0">
              <a:lnSpc>
                <a:spcPct val="140000"/>
              </a:lnSpc>
              <a:buClrTx/>
              <a:buSzPct val="100000"/>
              <a:defRPr/>
            </a:pPr>
            <a:r>
              <a:rPr lang="en-US" altLang="zh-CN" sz="1600" b="1" dirty="0" smtClean="0">
                <a:cs typeface="Arial" pitchFamily="34" charset="0"/>
              </a:rPr>
              <a:t>Options</a:t>
            </a:r>
          </a:p>
          <a:p>
            <a:pPr eaLnBrk="0" hangingPunct="0">
              <a:lnSpc>
                <a:spcPct val="140000"/>
              </a:lnSpc>
              <a:buClrTx/>
              <a:buSzPct val="100000"/>
              <a:defRPr/>
            </a:pPr>
            <a:r>
              <a:rPr lang="en-US" altLang="zh-CN" sz="1600" dirty="0" smtClean="0">
                <a:cs typeface="Arial" pitchFamily="34" charset="0"/>
              </a:rPr>
              <a:t>1. Frequency hopping </a:t>
            </a:r>
          </a:p>
          <a:p>
            <a:pPr eaLnBrk="0" hangingPunct="0">
              <a:lnSpc>
                <a:spcPct val="140000"/>
              </a:lnSpc>
              <a:buClrTx/>
              <a:buSzPct val="100000"/>
              <a:defRPr/>
            </a:pPr>
            <a:r>
              <a:rPr lang="en-US" altLang="zh-CN" sz="1600" dirty="0" smtClean="0">
                <a:cs typeface="Arial" pitchFamily="34" charset="0"/>
              </a:rPr>
              <a:t>2. Digital modulation</a:t>
            </a:r>
            <a:endParaRPr lang="en-US" altLang="zh-CN" sz="1600" kern="0" dirty="0" smtClean="0">
              <a:latin typeface="Arial" pitchFamily="34" charset="0"/>
              <a:ea typeface="微软雅黑" pitchFamily="34" charset="-122"/>
              <a:cs typeface="Arial" pitchFamily="34" charset="0"/>
            </a:endParaRPr>
          </a:p>
        </p:txBody>
      </p:sp>
      <p:grpSp>
        <p:nvGrpSpPr>
          <p:cNvPr id="5" name="组合 66"/>
          <p:cNvGrpSpPr/>
          <p:nvPr/>
        </p:nvGrpSpPr>
        <p:grpSpPr>
          <a:xfrm>
            <a:off x="847548" y="959945"/>
            <a:ext cx="1850572" cy="1769815"/>
            <a:chOff x="153220" y="537956"/>
            <a:chExt cx="1497328" cy="1421645"/>
          </a:xfrm>
        </p:grpSpPr>
        <p:grpSp>
          <p:nvGrpSpPr>
            <p:cNvPr id="6" name="组合 104"/>
            <p:cNvGrpSpPr/>
            <p:nvPr/>
          </p:nvGrpSpPr>
          <p:grpSpPr>
            <a:xfrm>
              <a:off x="153220" y="537956"/>
              <a:ext cx="1497328" cy="1421645"/>
              <a:chOff x="3209925" y="2760662"/>
              <a:chExt cx="603250" cy="603250"/>
            </a:xfrm>
          </p:grpSpPr>
          <p:sp>
            <p:nvSpPr>
              <p:cNvPr id="8"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a:latin typeface="Arial" pitchFamily="34" charset="0"/>
                  <a:ea typeface="微软雅黑" pitchFamily="34" charset="-122"/>
                  <a:cs typeface="Arial" pitchFamily="34" charset="0"/>
                </a:endParaRPr>
              </a:p>
            </p:txBody>
          </p:sp>
          <p:pic>
            <p:nvPicPr>
              <p:cNvPr id="9" name="Picture 148" descr="guang8"/>
              <p:cNvPicPr>
                <a:picLocks noChangeAspect="1" noChangeArrowheads="1"/>
              </p:cNvPicPr>
              <p:nvPr/>
            </p:nvPicPr>
            <p:blipFill>
              <a:blip r:embed="rId2" cstate="print"/>
              <a:srcRect/>
              <a:stretch>
                <a:fillRect/>
              </a:stretch>
            </p:blipFill>
            <p:spPr bwMode="auto">
              <a:xfrm>
                <a:off x="3289300" y="2781301"/>
                <a:ext cx="447675" cy="274891"/>
              </a:xfrm>
              <a:prstGeom prst="rect">
                <a:avLst/>
              </a:prstGeom>
              <a:noFill/>
              <a:ln w="9525">
                <a:noFill/>
                <a:miter lim="800000"/>
                <a:headEnd/>
                <a:tailEnd/>
              </a:ln>
            </p:spPr>
          </p:pic>
        </p:grpSp>
        <p:sp>
          <p:nvSpPr>
            <p:cNvPr id="7" name="Rectangle 37"/>
            <p:cNvSpPr/>
            <p:nvPr/>
          </p:nvSpPr>
          <p:spPr>
            <a:xfrm>
              <a:off x="209863" y="968613"/>
              <a:ext cx="1405815" cy="677875"/>
            </a:xfrm>
            <a:prstGeom prst="rect">
              <a:avLst/>
            </a:prstGeom>
          </p:spPr>
          <p:txBody>
            <a:bodyPr wrap="square" lIns="68383" tIns="34202" rIns="68383" bIns="34202">
              <a:noAutofit/>
            </a:bodyPr>
            <a:lstStyle/>
            <a:p>
              <a:pPr algn="ctr" fontAlgn="auto">
                <a:spcBef>
                  <a:spcPts val="0"/>
                </a:spcBef>
                <a:spcAft>
                  <a:spcPts val="0"/>
                </a:spcAft>
                <a:buNone/>
                <a:defRPr/>
              </a:pPr>
              <a:r>
                <a:rPr lang="en-US" altLang="en-US" sz="2000" b="1" kern="0" dirty="0" smtClean="0">
                  <a:solidFill>
                    <a:schemeClr val="bg1"/>
                  </a:solidFill>
                  <a:latin typeface="Arial" pitchFamily="34" charset="0"/>
                  <a:ea typeface="微软雅黑" pitchFamily="34" charset="-122"/>
                  <a:cs typeface="Arial" pitchFamily="34" charset="0"/>
                </a:rPr>
                <a:t>Interference averaging</a:t>
              </a:r>
            </a:p>
          </p:txBody>
        </p:sp>
      </p:grpSp>
      <p:sp>
        <p:nvSpPr>
          <p:cNvPr id="10" name="圆角矩形 75"/>
          <p:cNvSpPr/>
          <p:nvPr/>
        </p:nvSpPr>
        <p:spPr>
          <a:xfrm>
            <a:off x="8255031" y="1337446"/>
            <a:ext cx="3018983" cy="1078094"/>
          </a:xfrm>
          <a:prstGeom prst="roundRect">
            <a:avLst/>
          </a:prstGeom>
          <a:solidFill>
            <a:srgbClr val="66CCFF"/>
          </a:solidFill>
          <a:ln w="12700">
            <a:solidFill>
              <a:srgbClr val="FFC000"/>
            </a:solidFill>
            <a:prstDash val="sysDash"/>
          </a:ln>
          <a:effectLst>
            <a:outerShdw blurRad="50800" dist="38100" dir="2700000" algn="tl" rotWithShape="0">
              <a:prstClr val="black">
                <a:alpha val="40000"/>
              </a:prstClr>
            </a:outerShdw>
          </a:effectLst>
          <a:scene3d>
            <a:camera prst="orthographicFront"/>
            <a:lightRig rig="threePt" dir="t"/>
          </a:scene3d>
          <a:sp3d>
            <a:bevelT/>
          </a:sp3d>
        </p:spPr>
        <p:txBody>
          <a:bodyPr wrap="square" rtlCol="0" anchor="ctr">
            <a:noAutofit/>
          </a:bodyPr>
          <a:lstStyle/>
          <a:p>
            <a:pPr algn="ctr" eaLnBrk="0" hangingPunct="0">
              <a:lnSpc>
                <a:spcPct val="140000"/>
              </a:lnSpc>
              <a:buSzPct val="100000"/>
              <a:defRPr/>
            </a:pPr>
            <a:r>
              <a:rPr lang="en-US" altLang="zh-CN" sz="1600" b="1" dirty="0" smtClean="0">
                <a:cs typeface="Arial" pitchFamily="34" charset="0"/>
              </a:rPr>
              <a:t>Options</a:t>
            </a:r>
            <a:endParaRPr lang="en-US" altLang="zh-CN" sz="1600" dirty="0" smtClean="0">
              <a:cs typeface="Arial" pitchFamily="34" charset="0"/>
            </a:endParaRPr>
          </a:p>
          <a:p>
            <a:pPr eaLnBrk="0" hangingPunct="0">
              <a:lnSpc>
                <a:spcPct val="140000"/>
              </a:lnSpc>
              <a:buClrTx/>
              <a:buSzPct val="100000"/>
              <a:defRPr/>
            </a:pPr>
            <a:r>
              <a:rPr lang="en-US" altLang="zh-CN" sz="1600" dirty="0" smtClean="0">
                <a:cs typeface="Arial" pitchFamily="34" charset="0"/>
              </a:rPr>
              <a:t>1. LBT </a:t>
            </a:r>
          </a:p>
          <a:p>
            <a:pPr eaLnBrk="0" hangingPunct="0">
              <a:lnSpc>
                <a:spcPct val="140000"/>
              </a:lnSpc>
              <a:buClrTx/>
              <a:buSzPct val="100000"/>
              <a:defRPr/>
            </a:pPr>
            <a:r>
              <a:rPr lang="en-US" altLang="zh-CN" sz="1600" dirty="0" smtClean="0">
                <a:cs typeface="Arial" pitchFamily="34" charset="0"/>
              </a:rPr>
              <a:t>2. Duty cycle transmit </a:t>
            </a:r>
            <a:r>
              <a:rPr lang="en-US" altLang="zh-CN" sz="1600" dirty="0">
                <a:cs typeface="Arial" pitchFamily="34" charset="0"/>
              </a:rPr>
              <a:t>c</a:t>
            </a:r>
            <a:r>
              <a:rPr lang="en-US" altLang="zh-CN" sz="1600" dirty="0" smtClean="0">
                <a:cs typeface="Arial" pitchFamily="34" charset="0"/>
              </a:rPr>
              <a:t>ontrol</a:t>
            </a:r>
          </a:p>
        </p:txBody>
      </p:sp>
      <p:grpSp>
        <p:nvGrpSpPr>
          <p:cNvPr id="11" name="组合 77"/>
          <p:cNvGrpSpPr/>
          <p:nvPr/>
        </p:nvGrpSpPr>
        <p:grpSpPr>
          <a:xfrm>
            <a:off x="6264500" y="959945"/>
            <a:ext cx="1850572" cy="1769815"/>
            <a:chOff x="153220" y="537956"/>
            <a:chExt cx="1497328" cy="1421645"/>
          </a:xfrm>
        </p:grpSpPr>
        <p:grpSp>
          <p:nvGrpSpPr>
            <p:cNvPr id="12" name="组合 104"/>
            <p:cNvGrpSpPr/>
            <p:nvPr/>
          </p:nvGrpSpPr>
          <p:grpSpPr>
            <a:xfrm>
              <a:off x="153220" y="537956"/>
              <a:ext cx="1497328" cy="1421645"/>
              <a:chOff x="3209925" y="2760662"/>
              <a:chExt cx="603250" cy="603250"/>
            </a:xfrm>
          </p:grpSpPr>
          <p:sp>
            <p:nvSpPr>
              <p:cNvPr id="14" name="Oval 147"/>
              <p:cNvSpPr>
                <a:spLocks noChangeArrowheads="1"/>
              </p:cNvSpPr>
              <p:nvPr/>
            </p:nvSpPr>
            <p:spPr bwMode="ltGray">
              <a:xfrm>
                <a:off x="3209925" y="2760662"/>
                <a:ext cx="603250" cy="603250"/>
              </a:xfrm>
              <a:prstGeom prst="ellipse">
                <a:avLst/>
              </a:prstGeom>
              <a:gradFill rotWithShape="0">
                <a:gsLst>
                  <a:gs pos="0">
                    <a:srgbClr val="111539"/>
                  </a:gs>
                  <a:gs pos="100000">
                    <a:srgbClr val="3F4DD7"/>
                  </a:gs>
                </a:gsLst>
                <a:lin ang="2700000" scaled="1"/>
              </a:gradFill>
              <a:ln w="28575" algn="ctr">
                <a:noFill/>
                <a:round/>
                <a:headEnd/>
                <a:tailEnd/>
              </a:ln>
              <a:scene3d>
                <a:camera prst="orthographicFront"/>
                <a:lightRig rig="threePt" dir="t"/>
              </a:scene3d>
              <a:sp3d>
                <a:bevelT/>
              </a:sp3d>
            </p:spPr>
            <p:txBody>
              <a:bodyPr lIns="22467" tIns="11234" rIns="22467" bIns="11234" anchor="ctr" anchorCtr="1">
                <a:noAutofit/>
              </a:bodyPr>
              <a:lstStyle/>
              <a:p>
                <a:endParaRPr lang="zh-CN" altLang="en-US">
                  <a:latin typeface="Arial" pitchFamily="34" charset="0"/>
                  <a:ea typeface="微软雅黑" pitchFamily="34" charset="-122"/>
                  <a:cs typeface="Arial" pitchFamily="34" charset="0"/>
                </a:endParaRPr>
              </a:p>
            </p:txBody>
          </p:sp>
          <p:pic>
            <p:nvPicPr>
              <p:cNvPr id="15" name="Picture 148" descr="guang8"/>
              <p:cNvPicPr>
                <a:picLocks noChangeAspect="1" noChangeArrowheads="1"/>
              </p:cNvPicPr>
              <p:nvPr/>
            </p:nvPicPr>
            <p:blipFill>
              <a:blip r:embed="rId2" cstate="print"/>
              <a:srcRect/>
              <a:stretch>
                <a:fillRect/>
              </a:stretch>
            </p:blipFill>
            <p:spPr bwMode="auto">
              <a:xfrm>
                <a:off x="3289300" y="2781301"/>
                <a:ext cx="447675" cy="274891"/>
              </a:xfrm>
              <a:prstGeom prst="rect">
                <a:avLst/>
              </a:prstGeom>
              <a:noFill/>
              <a:ln w="9525">
                <a:noFill/>
                <a:miter lim="800000"/>
                <a:headEnd/>
                <a:tailEnd/>
              </a:ln>
            </p:spPr>
          </p:pic>
        </p:grpSp>
        <p:sp>
          <p:nvSpPr>
            <p:cNvPr id="13" name="Rectangle 37"/>
            <p:cNvSpPr/>
            <p:nvPr/>
          </p:nvSpPr>
          <p:spPr>
            <a:xfrm>
              <a:off x="209863" y="916146"/>
              <a:ext cx="1405815" cy="692865"/>
            </a:xfrm>
            <a:prstGeom prst="rect">
              <a:avLst/>
            </a:prstGeom>
          </p:spPr>
          <p:txBody>
            <a:bodyPr wrap="square" lIns="68383" tIns="34202" rIns="68383" bIns="34202">
              <a:noAutofit/>
            </a:bodyPr>
            <a:lstStyle/>
            <a:p>
              <a:pPr algn="ctr" fontAlgn="auto">
                <a:spcBef>
                  <a:spcPts val="0"/>
                </a:spcBef>
                <a:spcAft>
                  <a:spcPts val="0"/>
                </a:spcAft>
                <a:buNone/>
                <a:defRPr/>
              </a:pPr>
              <a:r>
                <a:rPr lang="en-US" altLang="en-US" sz="2000" b="1" kern="0" dirty="0" smtClean="0">
                  <a:solidFill>
                    <a:schemeClr val="bg1"/>
                  </a:solidFill>
                  <a:latin typeface="Arial" pitchFamily="34" charset="0"/>
                  <a:ea typeface="微软雅黑" pitchFamily="34" charset="-122"/>
                  <a:cs typeface="Arial" pitchFamily="34" charset="0"/>
                </a:rPr>
                <a:t>Fair </a:t>
              </a:r>
            </a:p>
            <a:p>
              <a:pPr algn="ctr" fontAlgn="auto">
                <a:spcBef>
                  <a:spcPts val="0"/>
                </a:spcBef>
                <a:spcAft>
                  <a:spcPts val="0"/>
                </a:spcAft>
                <a:buNone/>
                <a:defRPr/>
              </a:pPr>
              <a:r>
                <a:rPr lang="en-US" altLang="en-US" sz="2000" b="1" kern="0" dirty="0" smtClean="0">
                  <a:solidFill>
                    <a:schemeClr val="bg1"/>
                  </a:solidFill>
                  <a:latin typeface="Arial" pitchFamily="34" charset="0"/>
                  <a:ea typeface="微软雅黑" pitchFamily="34" charset="-122"/>
                  <a:cs typeface="Arial" pitchFamily="34" charset="0"/>
                </a:rPr>
                <a:t>Coexistence</a:t>
              </a:r>
            </a:p>
          </p:txBody>
        </p:sp>
      </p:grpSp>
    </p:spTree>
    <p:extLst>
      <p:ext uri="{BB962C8B-B14F-4D97-AF65-F5344CB8AC3E}">
        <p14:creationId xmlns:p14="http://schemas.microsoft.com/office/powerpoint/2010/main" val="1392931708"/>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Rel-15 Study Item: March – September 2017</a:t>
            </a:r>
            <a:endParaRPr lang="en-US" dirty="0"/>
          </a:p>
        </p:txBody>
      </p:sp>
      <p:sp>
        <p:nvSpPr>
          <p:cNvPr id="3" name="Content Placeholder 2"/>
          <p:cNvSpPr>
            <a:spLocks noGrp="1"/>
          </p:cNvSpPr>
          <p:nvPr>
            <p:ph idx="1"/>
          </p:nvPr>
        </p:nvSpPr>
        <p:spPr>
          <a:xfrm>
            <a:off x="781050" y="960120"/>
            <a:ext cx="10975975" cy="5257800"/>
          </a:xfrm>
        </p:spPr>
        <p:txBody>
          <a:bodyPr>
            <a:normAutofit fontScale="70000" lnSpcReduction="20000"/>
          </a:bodyPr>
          <a:lstStyle/>
          <a:p>
            <a:pPr marL="457200" lvl="0" indent="-457200">
              <a:buFont typeface="+mj-lt"/>
              <a:buAutoNum type="arabicPeriod"/>
            </a:pPr>
            <a:r>
              <a:rPr lang="en-US" dirty="0"/>
              <a:t>Define an evaluation methodology and architecture suitable for this licensing regime. [RAN1</a:t>
            </a:r>
            <a:r>
              <a:rPr lang="en-US" dirty="0" smtClean="0"/>
              <a:t>]</a:t>
            </a:r>
          </a:p>
          <a:p>
            <a:pPr marL="457200" lvl="0" indent="-457200">
              <a:buFont typeface="+mj-lt"/>
              <a:buAutoNum type="arabicPeriod"/>
            </a:pPr>
            <a:endParaRPr lang="en-US" dirty="0"/>
          </a:p>
          <a:p>
            <a:pPr marL="457200" lvl="0" indent="-457200">
              <a:buFont typeface="+mj-lt"/>
              <a:buAutoNum type="arabicPeriod"/>
            </a:pPr>
            <a:r>
              <a:rPr lang="en-US" dirty="0"/>
              <a:t>Document the relevant requirements and design targets for this licensing regime, in particular:</a:t>
            </a:r>
          </a:p>
          <a:p>
            <a:pPr lvl="1"/>
            <a:r>
              <a:rPr lang="en-US" dirty="0"/>
              <a:t>Document the relevant existing regulatory requirements for unlicensed UL spectrum deployment in sub-GHz and ISM 2.4 GHz bands [RAN4]</a:t>
            </a:r>
          </a:p>
          <a:p>
            <a:pPr lvl="1"/>
            <a:r>
              <a:rPr lang="en-US" dirty="0"/>
              <a:t>Identify any differences in the design targets for this feasibility with respect to the LAA study (TR 36.889</a:t>
            </a:r>
            <a:r>
              <a:rPr lang="en-US" dirty="0" smtClean="0"/>
              <a:t>)</a:t>
            </a:r>
          </a:p>
          <a:p>
            <a:pPr lvl="1"/>
            <a:endParaRPr lang="en-US" dirty="0"/>
          </a:p>
          <a:p>
            <a:pPr marL="457200" lvl="0" indent="-457200">
              <a:buFont typeface="+mj-lt"/>
              <a:buAutoNum type="arabicPeriod"/>
            </a:pPr>
            <a:r>
              <a:rPr lang="en-GB" dirty="0"/>
              <a:t>Identify and evaluate physical layer options and enhancements to NB-IoT to meet the requirements and targets for this licensing regime, including consideration of the methods to address the co-existence aspects on unlicensed bands with other LTE and NB-IoT operators and other typical use of the band, including: [RAN1]</a:t>
            </a:r>
            <a:endParaRPr lang="en-US" dirty="0"/>
          </a:p>
          <a:p>
            <a:pPr lvl="1"/>
            <a:r>
              <a:rPr lang="en-GB" dirty="0"/>
              <a:t>UL frequency hopping for NPUSCH</a:t>
            </a:r>
            <a:endParaRPr lang="en-US" dirty="0"/>
          </a:p>
          <a:p>
            <a:pPr lvl="1"/>
            <a:r>
              <a:rPr lang="en-GB" dirty="0"/>
              <a:t>Duty-cycle based UL transmit control for NPUSCH</a:t>
            </a:r>
            <a:endParaRPr lang="en-US" dirty="0"/>
          </a:p>
          <a:p>
            <a:pPr lvl="1"/>
            <a:r>
              <a:rPr lang="en-GB" dirty="0"/>
              <a:t>UL contention-based access without timing </a:t>
            </a:r>
            <a:r>
              <a:rPr lang="en-GB" dirty="0" smtClean="0"/>
              <a:t>advance</a:t>
            </a:r>
          </a:p>
          <a:p>
            <a:pPr lvl="1"/>
            <a:endParaRPr lang="en-US" dirty="0"/>
          </a:p>
          <a:p>
            <a:pPr marL="457200" lvl="0" indent="-457200">
              <a:buFont typeface="+mj-lt"/>
              <a:buAutoNum type="arabicPeriod"/>
            </a:pPr>
            <a:r>
              <a:rPr lang="en-GB" dirty="0"/>
              <a:t>Identify the need of and, if necessary, evaluate needed enhancements to the NB-IoT RAN protocols to support deployment in unlicensed spectrum for the scenarios and requirements described above [RAN2</a:t>
            </a:r>
            <a:r>
              <a:rPr lang="en-GB" dirty="0" smtClean="0"/>
              <a:t>]</a:t>
            </a:r>
          </a:p>
          <a:p>
            <a:pPr marL="457200" lvl="0" indent="-457200">
              <a:buFont typeface="+mj-lt"/>
              <a:buAutoNum type="arabicPeriod"/>
            </a:pPr>
            <a:endParaRPr lang="en-US" dirty="0"/>
          </a:p>
          <a:p>
            <a:pPr marL="457200" lvl="0" indent="-457200">
              <a:buFont typeface="+mj-lt"/>
              <a:buAutoNum type="arabicPeriod"/>
            </a:pPr>
            <a:r>
              <a:rPr lang="en-GB" dirty="0"/>
              <a:t>Assess the feasibility of base station and terminal operation of: [RAN4]</a:t>
            </a:r>
            <a:endParaRPr lang="en-US" dirty="0"/>
          </a:p>
          <a:p>
            <a:pPr lvl="1"/>
            <a:r>
              <a:rPr lang="en-GB" dirty="0"/>
              <a:t>2.6 GHz TDD cellular band downlink, with ISM 2.4 GHz band uplink, and/or with unlicensed sub-GHz bands uplink</a:t>
            </a:r>
            <a:endParaRPr lang="en-US" dirty="0"/>
          </a:p>
          <a:p>
            <a:pPr lvl="1"/>
            <a:r>
              <a:rPr lang="en-GB" dirty="0"/>
              <a:t>Band 5 and Band 8 cellular bands downlink, with unlicensed sub-GHz bands uplink</a:t>
            </a:r>
            <a:r>
              <a:rPr lang="en-GB" dirty="0" smtClean="0"/>
              <a:t>.</a:t>
            </a:r>
          </a:p>
          <a:p>
            <a:pPr lvl="1"/>
            <a:endParaRPr lang="en-US" dirty="0"/>
          </a:p>
          <a:p>
            <a:pPr marL="457200" indent="-457200">
              <a:buFont typeface="+mj-lt"/>
              <a:buAutoNum type="arabicPeriod"/>
            </a:pPr>
            <a:r>
              <a:rPr lang="en-US" dirty="0"/>
              <a:t>The study shall strive to be band-agnostic for sub-GHz and ISM 2.4GHz. The study shall assume re-use of the features of NB-IoT up to Rel-14 as much as possible. </a:t>
            </a:r>
          </a:p>
        </p:txBody>
      </p:sp>
      <p:sp>
        <p:nvSpPr>
          <p:cNvPr id="4" name="Title 1"/>
          <p:cNvSpPr txBox="1">
            <a:spLocks/>
          </p:cNvSpPr>
          <p:nvPr/>
        </p:nvSpPr>
        <p:spPr bwMode="auto">
          <a:xfrm>
            <a:off x="1584960" y="6217920"/>
            <a:ext cx="10172064" cy="601599"/>
          </a:xfrm>
          <a:prstGeom prst="rect">
            <a:avLst/>
          </a:prstGeom>
          <a:noFill/>
          <a:ln w="9525" algn="ctr">
            <a:noFill/>
            <a:miter lim="800000"/>
            <a:headEnd/>
            <a:tailEnd/>
          </a:ln>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2pPr>
            <a:lvl3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3pPr>
            <a:lvl4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4pPr>
            <a:lvl5pPr algn="l" rtl="0" eaLnBrk="0" fontAlgn="base" hangingPunct="0">
              <a:spcBef>
                <a:spcPct val="0"/>
              </a:spcBef>
              <a:spcAft>
                <a:spcPct val="0"/>
              </a:spcAft>
              <a:defRPr sz="3200" b="1">
                <a:solidFill>
                  <a:srgbClr val="990000"/>
                </a:solidFill>
                <a:latin typeface="FrutigerNext LT Medium" pitchFamily="34" charset="0"/>
                <a:ea typeface="宋体" pitchFamily="2" charset="-122"/>
              </a:defRPr>
            </a:lvl5pPr>
            <a:lvl6pPr marL="457200" algn="l" rtl="0" fontAlgn="base">
              <a:spcBef>
                <a:spcPct val="0"/>
              </a:spcBef>
              <a:spcAft>
                <a:spcPct val="0"/>
              </a:spcAft>
              <a:defRPr sz="3200" b="1">
                <a:solidFill>
                  <a:srgbClr val="990000"/>
                </a:solidFill>
                <a:latin typeface="FrutigerNext LT Medium" pitchFamily="34" charset="0"/>
                <a:ea typeface="宋体" pitchFamily="2" charset="-122"/>
              </a:defRPr>
            </a:lvl6pPr>
            <a:lvl7pPr marL="914400" algn="l" rtl="0" fontAlgn="base">
              <a:spcBef>
                <a:spcPct val="0"/>
              </a:spcBef>
              <a:spcAft>
                <a:spcPct val="0"/>
              </a:spcAft>
              <a:defRPr sz="3200" b="1">
                <a:solidFill>
                  <a:srgbClr val="990000"/>
                </a:solidFill>
                <a:latin typeface="FrutigerNext LT Medium" pitchFamily="34" charset="0"/>
                <a:ea typeface="宋体" pitchFamily="2" charset="-122"/>
              </a:defRPr>
            </a:lvl7pPr>
            <a:lvl8pPr marL="1371600" algn="l" rtl="0" fontAlgn="base">
              <a:spcBef>
                <a:spcPct val="0"/>
              </a:spcBef>
              <a:spcAft>
                <a:spcPct val="0"/>
              </a:spcAft>
              <a:defRPr sz="3200" b="1">
                <a:solidFill>
                  <a:srgbClr val="990000"/>
                </a:solidFill>
                <a:latin typeface="FrutigerNext LT Medium" pitchFamily="34" charset="0"/>
                <a:ea typeface="宋体" pitchFamily="2" charset="-122"/>
              </a:defRPr>
            </a:lvl8pPr>
            <a:lvl9pPr marL="1828800" algn="l" rtl="0" fontAlgn="base">
              <a:spcBef>
                <a:spcPct val="0"/>
              </a:spcBef>
              <a:spcAft>
                <a:spcPct val="0"/>
              </a:spcAft>
              <a:defRPr sz="3200" b="1">
                <a:solidFill>
                  <a:srgbClr val="990000"/>
                </a:solidFill>
                <a:latin typeface="FrutigerNext LT Medium" pitchFamily="34" charset="0"/>
                <a:ea typeface="宋体" pitchFamily="2" charset="-122"/>
              </a:defRPr>
            </a:lvl9pPr>
          </a:lstStyle>
          <a:p>
            <a:pPr defTabSz="914400"/>
            <a:r>
              <a:rPr lang="en-US" sz="2800" kern="0" dirty="0" smtClean="0">
                <a:latin typeface="Arial" panose="020B0604020202020204" pitchFamily="34" charset="0"/>
                <a:cs typeface="Arial" panose="020B0604020202020204" pitchFamily="34" charset="0"/>
              </a:rPr>
              <a:t>→ Work Item Sep 2017 – Jun 2018</a:t>
            </a:r>
            <a:endParaRPr lang="en-US" sz="2800" kern="0" dirty="0"/>
          </a:p>
        </p:txBody>
      </p:sp>
    </p:spTree>
    <p:extLst>
      <p:ext uri="{BB962C8B-B14F-4D97-AF65-F5344CB8AC3E}">
        <p14:creationId xmlns:p14="http://schemas.microsoft.com/office/powerpoint/2010/main" val="1900829498"/>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defTabSz="914400" fontAlgn="base">
              <a:spcBef>
                <a:spcPct val="0"/>
              </a:spcBef>
              <a:spcAft>
                <a:spcPct val="0"/>
              </a:spcAft>
              <a:defRPr/>
            </a:pPr>
            <a:endParaRPr lang="de-DE" altLang="zh-CN" smtClean="0">
              <a:solidFill>
                <a:srgbClr val="000000"/>
              </a:solidFill>
            </a:endParaRPr>
          </a:p>
          <a:p>
            <a:pPr defTabSz="914400" fontAlgn="base">
              <a:spcBef>
                <a:spcPct val="0"/>
              </a:spcBef>
              <a:spcAft>
                <a:spcPct val="0"/>
              </a:spcAft>
              <a:defRPr/>
            </a:pPr>
            <a:r>
              <a:rPr lang="de-DE" altLang="zh-CN" smtClean="0">
                <a:solidFill>
                  <a:srgbClr val="000000"/>
                </a:solidFill>
              </a:rPr>
              <a:t>Page </a:t>
            </a:r>
            <a:fld id="{ECC70497-8CFD-4CA1-9839-DF947F80D45B}" type="slidenum">
              <a:rPr lang="de-DE" altLang="zh-CN" smtClean="0">
                <a:solidFill>
                  <a:srgbClr val="000000"/>
                </a:solidFill>
              </a:rPr>
              <a:pPr defTabSz="914400" fontAlgn="base">
                <a:spcBef>
                  <a:spcPct val="0"/>
                </a:spcBef>
                <a:spcAft>
                  <a:spcPct val="0"/>
                </a:spcAft>
                <a:defRPr/>
              </a:pPr>
              <a:t>8</a:t>
            </a:fld>
            <a:endParaRPr lang="en-GB" altLang="zh-CN" dirty="0">
              <a:solidFill>
                <a:srgbClr val="000000"/>
              </a:solidFill>
            </a:endParaRPr>
          </a:p>
        </p:txBody>
      </p:sp>
    </p:spTree>
    <p:extLst>
      <p:ext uri="{BB962C8B-B14F-4D97-AF65-F5344CB8AC3E}">
        <p14:creationId xmlns:p14="http://schemas.microsoft.com/office/powerpoint/2010/main" val="1051606554"/>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148419716"/>
              </p:ext>
            </p:extLst>
          </p:nvPr>
        </p:nvGraphicFramePr>
        <p:xfrm>
          <a:off x="669534" y="710102"/>
          <a:ext cx="11016868" cy="5477398"/>
        </p:xfrm>
        <a:graphic>
          <a:graphicData uri="http://schemas.openxmlformats.org/drawingml/2006/table">
            <a:tbl>
              <a:tblPr/>
              <a:tblGrid>
                <a:gridCol w="644891"/>
                <a:gridCol w="1117809"/>
                <a:gridCol w="1719706"/>
                <a:gridCol w="880274"/>
                <a:gridCol w="1667041"/>
                <a:gridCol w="1461749"/>
                <a:gridCol w="1641515"/>
                <a:gridCol w="1883883"/>
              </a:tblGrid>
              <a:tr h="391937">
                <a:tc rowSpan="2">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60"/>
                        </a:lnSpc>
                        <a:spcAft>
                          <a:spcPts val="0"/>
                        </a:spcAft>
                      </a:pPr>
                      <a:endParaRPr lang="zh-CN" sz="1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rowSpan="2">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Modulations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grid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&lt;</a:t>
                      </a:r>
                      <a:r>
                        <a:rPr lang="en-US" sz="1400" kern="100" dirty="0" smtClean="0">
                          <a:solidFill>
                            <a:schemeClr val="tx1"/>
                          </a:solidFill>
                        </a:rPr>
                        <a:t>1 GHz (Different in Regions)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c grid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&lt;</a:t>
                      </a:r>
                      <a:r>
                        <a:rPr lang="en-US" sz="1400" kern="100" dirty="0" smtClean="0">
                          <a:solidFill>
                            <a:schemeClr val="tx1"/>
                          </a:solidFill>
                        </a:rPr>
                        <a:t>2.4GHz (2400-2483.5, available globally)</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hMerge="1">
                  <a:txBody>
                    <a:bodyPr/>
                    <a:lstStyle/>
                    <a:p>
                      <a:endParaRPr lang="zh-CN" altLang="en-US"/>
                    </a:p>
                  </a:txBody>
                  <a:tcPr/>
                </a:tc>
                <a:tc hMerge="1">
                  <a:txBody>
                    <a:bodyPr/>
                    <a:lstStyle/>
                    <a:p>
                      <a:endParaRPr lang="zh-CN" altLang="en-US"/>
                    </a:p>
                  </a:txBody>
                  <a:tcPr/>
                </a:tc>
              </a:tr>
              <a:tr h="434112">
                <a:tc vMerge="1">
                  <a:txBody>
                    <a:bodyPr/>
                    <a:lstStyle/>
                    <a:p>
                      <a:endParaRPr lang="zh-CN" altLang="en-US"/>
                    </a:p>
                  </a:txBody>
                  <a:tcPr/>
                </a:tc>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EIRP Power (</a:t>
                      </a:r>
                      <a:r>
                        <a:rPr lang="en-US" sz="1400" kern="100" dirty="0" err="1">
                          <a:solidFill>
                            <a:schemeClr val="tx1"/>
                          </a:solidFill>
                        </a:rPr>
                        <a:t>dBm</a:t>
                      </a:r>
                      <a:r>
                        <a:rPr lang="en-US" sz="1400" kern="100" dirty="0">
                          <a:solidFill>
                            <a:schemeClr val="tx1"/>
                          </a:solidFill>
                        </a:rPr>
                        <a:t>)</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200" kern="100" dirty="0">
                          <a:solidFill>
                            <a:schemeClr val="tx1"/>
                          </a:solidFill>
                        </a:rPr>
                        <a:t>PSD</a:t>
                      </a:r>
                      <a:endParaRPr lang="zh-CN" sz="1200" b="1"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marL="0" marR="0" indent="0" algn="ctr" defTabSz="914400" rtl="0" eaLnBrk="0" fontAlgn="auto" latinLnBrk="0" hangingPunct="0">
                        <a:lnSpc>
                          <a:spcPts val="1250"/>
                        </a:lnSpc>
                        <a:spcBef>
                          <a:spcPts val="0"/>
                        </a:spcBef>
                        <a:spcAft>
                          <a:spcPts val="0"/>
                        </a:spcAft>
                        <a:buClrTx/>
                        <a:buSzTx/>
                        <a:buFontTx/>
                        <a:buNone/>
                        <a:tabLst/>
                        <a:defRPr/>
                      </a:pPr>
                      <a:r>
                        <a:rPr lang="en-US" altLang="zh-CN" sz="1200" kern="100" dirty="0" smtClean="0">
                          <a:solidFill>
                            <a:schemeClr val="tx1"/>
                          </a:solidFill>
                        </a:rPr>
                        <a:t>Dwell</a:t>
                      </a:r>
                      <a:r>
                        <a:rPr lang="en-US" altLang="zh-CN" sz="1200" kern="100" baseline="0" dirty="0" smtClean="0">
                          <a:solidFill>
                            <a:schemeClr val="tx1"/>
                          </a:solidFill>
                        </a:rPr>
                        <a:t> Time, </a:t>
                      </a:r>
                    </a:p>
                    <a:p>
                      <a:pPr marL="0" marR="0" indent="0" algn="ctr" defTabSz="914400" rtl="0" eaLnBrk="0" fontAlgn="auto" latinLnBrk="0" hangingPunct="0">
                        <a:lnSpc>
                          <a:spcPts val="1250"/>
                        </a:lnSpc>
                        <a:spcBef>
                          <a:spcPts val="0"/>
                        </a:spcBef>
                        <a:spcAft>
                          <a:spcPts val="0"/>
                        </a:spcAft>
                        <a:buClrTx/>
                        <a:buSzTx/>
                        <a:buFontTx/>
                        <a:buNone/>
                        <a:tabLst/>
                        <a:defRPr/>
                      </a:pPr>
                      <a:r>
                        <a:rPr lang="en-US" altLang="zh-CN" sz="1200" kern="100" baseline="0" dirty="0" smtClean="0">
                          <a:solidFill>
                            <a:schemeClr val="tx1"/>
                          </a:solidFill>
                        </a:rPr>
                        <a:t>LBT or Duty Cycle</a:t>
                      </a:r>
                    </a:p>
                    <a:p>
                      <a:pPr marL="0" marR="0" indent="0" algn="ctr" defTabSz="914400" rtl="0" eaLnBrk="0" fontAlgn="auto" latinLnBrk="0" hangingPunct="0">
                        <a:lnSpc>
                          <a:spcPts val="1250"/>
                        </a:lnSpc>
                        <a:spcBef>
                          <a:spcPts val="0"/>
                        </a:spcBef>
                        <a:spcAft>
                          <a:spcPts val="0"/>
                        </a:spcAft>
                        <a:buClrTx/>
                        <a:buSzTx/>
                        <a:buFontTx/>
                        <a:buNone/>
                        <a:tabLst/>
                        <a:defRPr/>
                      </a:pPr>
                      <a:r>
                        <a:rPr lang="en-US" altLang="zh-CN" sz="1200" kern="100" baseline="0" dirty="0" smtClean="0">
                          <a:solidFill>
                            <a:schemeClr val="tx1"/>
                          </a:solidFill>
                        </a:rPr>
                        <a:t>Channel Number</a:t>
                      </a:r>
                      <a:endParaRPr lang="zh-CN" altLang="zh-CN" sz="1200" b="1" kern="100" dirty="0" smtClean="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200" kern="100" dirty="0">
                          <a:solidFill>
                            <a:schemeClr val="tx1"/>
                          </a:solidFill>
                        </a:rPr>
                        <a:t>EIRP Power (</a:t>
                      </a:r>
                      <a:r>
                        <a:rPr lang="en-US" sz="1200" kern="100" dirty="0" err="1">
                          <a:solidFill>
                            <a:schemeClr val="tx1"/>
                          </a:solidFill>
                        </a:rPr>
                        <a:t>dBm</a:t>
                      </a:r>
                      <a:r>
                        <a:rPr lang="en-US" sz="1200" kern="100" dirty="0">
                          <a:solidFill>
                            <a:schemeClr val="tx1"/>
                          </a:solidFill>
                        </a:rPr>
                        <a:t>)</a:t>
                      </a:r>
                      <a:endParaRPr lang="zh-CN" sz="2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200" kern="100" dirty="0">
                          <a:solidFill>
                            <a:schemeClr val="tx1"/>
                          </a:solidFill>
                        </a:rPr>
                        <a:t>PSD</a:t>
                      </a:r>
                      <a:endParaRPr lang="zh-CN" sz="2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marL="0" marR="0" indent="0" algn="ctr" defTabSz="914400" rtl="0" eaLnBrk="0" fontAlgn="auto" latinLnBrk="0" hangingPunct="0">
                        <a:lnSpc>
                          <a:spcPts val="1250"/>
                        </a:lnSpc>
                        <a:spcBef>
                          <a:spcPts val="0"/>
                        </a:spcBef>
                        <a:spcAft>
                          <a:spcPts val="0"/>
                        </a:spcAft>
                        <a:buClrTx/>
                        <a:buSzTx/>
                        <a:buFontTx/>
                        <a:buNone/>
                        <a:tabLst/>
                        <a:defRPr/>
                      </a:pPr>
                      <a:r>
                        <a:rPr lang="en-US" altLang="zh-CN" sz="1200" kern="100" dirty="0" smtClean="0">
                          <a:solidFill>
                            <a:schemeClr val="tx1"/>
                          </a:solidFill>
                        </a:rPr>
                        <a:t>Dwell Time, LBT</a:t>
                      </a:r>
                    </a:p>
                    <a:p>
                      <a:pPr marL="0" marR="0" indent="0" algn="ctr" defTabSz="914400" rtl="0" eaLnBrk="0" fontAlgn="auto" latinLnBrk="0" hangingPunct="0">
                        <a:lnSpc>
                          <a:spcPts val="1250"/>
                        </a:lnSpc>
                        <a:spcBef>
                          <a:spcPts val="0"/>
                        </a:spcBef>
                        <a:spcAft>
                          <a:spcPts val="0"/>
                        </a:spcAft>
                        <a:buClrTx/>
                        <a:buSzTx/>
                        <a:buFontTx/>
                        <a:buNone/>
                        <a:tabLst/>
                        <a:defRPr/>
                      </a:pPr>
                      <a:r>
                        <a:rPr lang="en-US" altLang="zh-CN" sz="1200" kern="100" dirty="0" smtClean="0">
                          <a:solidFill>
                            <a:schemeClr val="tx1"/>
                          </a:solidFill>
                        </a:rPr>
                        <a:t>Duty Cycle</a:t>
                      </a:r>
                      <a:endParaRPr lang="zh-CN" sz="2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512644">
                <a:tc rowSpan="2">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600" kern="100" spc="-10" dirty="0" smtClean="0">
                          <a:solidFill>
                            <a:schemeClr val="tx1"/>
                          </a:solidFill>
                        </a:rPr>
                        <a:t>US</a:t>
                      </a:r>
                    </a:p>
                    <a:p>
                      <a:pPr algn="ctr" eaLnBrk="0" hangingPunct="0">
                        <a:lnSpc>
                          <a:spcPts val="1250"/>
                        </a:lnSpc>
                        <a:spcAft>
                          <a:spcPts val="0"/>
                        </a:spcAft>
                      </a:pPr>
                      <a:endParaRPr lang="en-US" sz="1600" kern="100" spc="-10" dirty="0" smtClean="0">
                        <a:solidFill>
                          <a:schemeClr val="tx1"/>
                        </a:solidFill>
                      </a:endParaRPr>
                    </a:p>
                    <a:p>
                      <a:pPr algn="ctr" eaLnBrk="0" hangingPunct="0">
                        <a:lnSpc>
                          <a:spcPts val="1250"/>
                        </a:lnSpc>
                        <a:spcAft>
                          <a:spcPts val="0"/>
                        </a:spcAft>
                      </a:pPr>
                      <a:r>
                        <a:rPr lang="en-US" altLang="zh-CN" sz="1200" kern="100" spc="-10" dirty="0" smtClean="0">
                          <a:solidFill>
                            <a:schemeClr val="tx1"/>
                          </a:solidFill>
                        </a:rPr>
                        <a:t>902-928</a:t>
                      </a:r>
                      <a:endParaRPr lang="zh-CN" sz="2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FHSS</a:t>
                      </a:r>
                    </a:p>
                    <a:p>
                      <a:pPr algn="ctr" eaLnBrk="0" hangingPunct="0">
                        <a:lnSpc>
                          <a:spcPts val="1250"/>
                        </a:lnSpc>
                        <a:spcAft>
                          <a:spcPts val="0"/>
                        </a:spcAft>
                      </a:pPr>
                      <a:r>
                        <a:rPr lang="en-US" altLang="zh-CN" sz="1400" kern="100" dirty="0" smtClean="0">
                          <a:solidFill>
                            <a:schemeClr val="tx1"/>
                          </a:solidFill>
                        </a:rPr>
                        <a:t>&lt;500kHz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&lt;30, or 36</a:t>
                      </a:r>
                      <a:endParaRPr lang="zh-CN" sz="2400" kern="100" dirty="0">
                        <a:solidFill>
                          <a:schemeClr val="tx1"/>
                        </a:solidFill>
                      </a:endParaRPr>
                    </a:p>
                    <a:p>
                      <a:pPr algn="ctr" eaLnBrk="0" hangingPunct="0">
                        <a:lnSpc>
                          <a:spcPts val="1250"/>
                        </a:lnSpc>
                        <a:spcAft>
                          <a:spcPts val="0"/>
                        </a:spcAft>
                      </a:pPr>
                      <a:r>
                        <a:rPr lang="en-US" sz="1400" kern="100" dirty="0" smtClean="0">
                          <a:solidFill>
                            <a:schemeClr val="tx1"/>
                          </a:solidFill>
                        </a:rPr>
                        <a:t>(with 6dBi </a:t>
                      </a:r>
                      <a:r>
                        <a:rPr lang="en-US" sz="1400" kern="100" dirty="0">
                          <a:solidFill>
                            <a:schemeClr val="tx1"/>
                          </a:solidFill>
                        </a:rPr>
                        <a:t>antenna)</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&lt;400ms/20s</a:t>
                      </a:r>
                    </a:p>
                    <a:p>
                      <a:pPr algn="ctr" eaLnBrk="0" hangingPunct="0">
                        <a:lnSpc>
                          <a:spcPts val="1250"/>
                        </a:lnSpc>
                        <a:spcAft>
                          <a:spcPts val="0"/>
                        </a:spcAft>
                      </a:pPr>
                      <a:r>
                        <a:rPr lang="en-US" altLang="zh-CN" sz="1400" kern="100" dirty="0" smtClean="0">
                          <a:solidFill>
                            <a:schemeClr val="tx1"/>
                          </a:solidFill>
                        </a:rPr>
                        <a:t>&gt;50 Channel, if BW&lt;250kHz</a:t>
                      </a:r>
                      <a:endParaRPr lang="zh-CN"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&lt;27, or 36</a:t>
                      </a:r>
                      <a:endParaRPr lang="zh-CN" sz="2400" kern="100" dirty="0">
                        <a:solidFill>
                          <a:schemeClr val="tx1"/>
                        </a:solidFill>
                      </a:endParaRPr>
                    </a:p>
                    <a:p>
                      <a:pPr algn="ctr" eaLnBrk="0" hangingPunct="0">
                        <a:lnSpc>
                          <a:spcPts val="1250"/>
                        </a:lnSpc>
                        <a:spcAft>
                          <a:spcPts val="0"/>
                        </a:spcAft>
                      </a:pPr>
                      <a:r>
                        <a:rPr lang="en-US" sz="1400" kern="100" dirty="0">
                          <a:solidFill>
                            <a:schemeClr val="tx1"/>
                          </a:solidFill>
                        </a:rPr>
                        <a:t>(</a:t>
                      </a:r>
                      <a:r>
                        <a:rPr lang="en-US" sz="1400" kern="100" dirty="0" smtClean="0">
                          <a:solidFill>
                            <a:schemeClr val="tx1"/>
                          </a:solidFill>
                        </a:rPr>
                        <a:t>6dBi </a:t>
                      </a:r>
                      <a:r>
                        <a:rPr lang="en-US" sz="1400" kern="100" dirty="0">
                          <a:solidFill>
                            <a:schemeClr val="tx1"/>
                          </a:solidFill>
                        </a:rPr>
                        <a:t>antenna)</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Dwell Time:</a:t>
                      </a:r>
                    </a:p>
                    <a:p>
                      <a:pPr algn="ctr" eaLnBrk="0" hangingPunct="0">
                        <a:lnSpc>
                          <a:spcPts val="1250"/>
                        </a:lnSpc>
                        <a:spcAft>
                          <a:spcPts val="0"/>
                        </a:spcAft>
                      </a:pPr>
                      <a:r>
                        <a:rPr lang="en-US" altLang="zh-CN" sz="1400" kern="100" dirty="0" smtClean="0">
                          <a:solidFill>
                            <a:schemeClr val="tx1"/>
                          </a:solidFill>
                        </a:rPr>
                        <a:t>1/Channels</a:t>
                      </a:r>
                      <a:r>
                        <a:rPr lang="en-US" altLang="zh-CN" sz="1400" kern="100" baseline="0" dirty="0" smtClean="0">
                          <a:solidFill>
                            <a:schemeClr val="tx1"/>
                          </a:solidFill>
                        </a:rPr>
                        <a:t> (s)</a:t>
                      </a:r>
                      <a:endParaRPr lang="en-US" altLang="zh-CN" sz="1400" kern="100" dirty="0" smtClean="0">
                        <a:solidFill>
                          <a:schemeClr val="tx1"/>
                        </a:solidFill>
                      </a:endParaRPr>
                    </a:p>
                    <a:p>
                      <a:pPr algn="ctr" eaLnBrk="0" hangingPunct="0">
                        <a:lnSpc>
                          <a:spcPts val="1250"/>
                        </a:lnSpc>
                        <a:spcAft>
                          <a:spcPts val="0"/>
                        </a:spcAft>
                      </a:pPr>
                      <a:r>
                        <a:rPr lang="en-US" altLang="zh-CN" sz="1400" kern="100" dirty="0" smtClean="0">
                          <a:solidFill>
                            <a:schemeClr val="tx1"/>
                          </a:solidFill>
                        </a:rPr>
                        <a:t>&gt;15 Channel</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509009">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DSSS</a:t>
                      </a:r>
                    </a:p>
                    <a:p>
                      <a:pPr algn="ctr" eaLnBrk="0" hangingPunct="0">
                        <a:lnSpc>
                          <a:spcPts val="1250"/>
                        </a:lnSpc>
                        <a:spcAft>
                          <a:spcPts val="0"/>
                        </a:spcAft>
                      </a:pPr>
                      <a:r>
                        <a:rPr lang="en-US" altLang="zh-CN" sz="1400" kern="100" dirty="0" smtClean="0">
                          <a:solidFill>
                            <a:schemeClr val="tx1"/>
                          </a:solidFill>
                        </a:rPr>
                        <a:t>&gt;=500kHz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36</a:t>
                      </a:r>
                      <a:endParaRPr lang="zh-CN" sz="2400" kern="100" dirty="0">
                        <a:solidFill>
                          <a:schemeClr val="tx1"/>
                        </a:solidFill>
                      </a:endParaRPr>
                    </a:p>
                    <a:p>
                      <a:pPr algn="ctr" eaLnBrk="0" hangingPunct="0">
                        <a:lnSpc>
                          <a:spcPts val="1250"/>
                        </a:lnSpc>
                        <a:spcAft>
                          <a:spcPts val="0"/>
                        </a:spcAft>
                      </a:pPr>
                      <a:r>
                        <a:rPr lang="en-US" sz="1400" kern="100" dirty="0" smtClean="0">
                          <a:solidFill>
                            <a:schemeClr val="tx1"/>
                          </a:solidFill>
                        </a:rPr>
                        <a:t>(with</a:t>
                      </a:r>
                      <a:r>
                        <a:rPr lang="en-US" sz="1400" kern="100" baseline="0" dirty="0" smtClean="0">
                          <a:solidFill>
                            <a:schemeClr val="tx1"/>
                          </a:solidFill>
                        </a:rPr>
                        <a:t> </a:t>
                      </a:r>
                      <a:r>
                        <a:rPr lang="en-US" sz="1400" kern="100" dirty="0" smtClean="0">
                          <a:solidFill>
                            <a:schemeClr val="tx1"/>
                          </a:solidFill>
                        </a:rPr>
                        <a:t>6dBi </a:t>
                      </a:r>
                      <a:r>
                        <a:rPr lang="en-US" sz="1400" kern="100" dirty="0">
                          <a:solidFill>
                            <a:schemeClr val="tx1"/>
                          </a:solidFill>
                        </a:rPr>
                        <a:t>antenna)</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200" kern="100" dirty="0">
                          <a:solidFill>
                            <a:schemeClr val="tx1"/>
                          </a:solidFill>
                        </a:rPr>
                        <a:t>8dBm/3kHz</a:t>
                      </a:r>
                      <a:endParaRPr lang="zh-CN" sz="2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No</a:t>
                      </a:r>
                      <a:endParaRPr lang="zh-CN"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36</a:t>
                      </a:r>
                      <a:endParaRPr lang="zh-CN" sz="2400" kern="100" dirty="0">
                        <a:solidFill>
                          <a:schemeClr val="tx1"/>
                        </a:solidFill>
                      </a:endParaRPr>
                    </a:p>
                    <a:p>
                      <a:pPr algn="ctr" eaLnBrk="0" hangingPunct="0">
                        <a:lnSpc>
                          <a:spcPts val="1250"/>
                        </a:lnSpc>
                        <a:spcAft>
                          <a:spcPts val="0"/>
                        </a:spcAft>
                      </a:pPr>
                      <a:r>
                        <a:rPr lang="en-US" sz="1400" kern="100" dirty="0">
                          <a:solidFill>
                            <a:schemeClr val="tx1"/>
                          </a:solidFill>
                        </a:rPr>
                        <a:t>(</a:t>
                      </a:r>
                      <a:r>
                        <a:rPr lang="en-US" sz="1400" kern="100" dirty="0" smtClean="0">
                          <a:solidFill>
                            <a:schemeClr val="tx1"/>
                          </a:solidFill>
                        </a:rPr>
                        <a:t>6dBi </a:t>
                      </a:r>
                      <a:r>
                        <a:rPr lang="en-US" sz="1400" kern="100" dirty="0">
                          <a:solidFill>
                            <a:schemeClr val="tx1"/>
                          </a:solidFill>
                        </a:rPr>
                        <a:t>antenna)</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8dBm/3kHz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383939">
                <a:tc row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600" kern="100" dirty="0" smtClean="0">
                          <a:solidFill>
                            <a:schemeClr val="tx1"/>
                          </a:solidFill>
                        </a:rPr>
                        <a:t>EU</a:t>
                      </a:r>
                    </a:p>
                    <a:p>
                      <a:pPr algn="ctr" eaLnBrk="0" hangingPunct="0">
                        <a:lnSpc>
                          <a:spcPts val="1250"/>
                        </a:lnSpc>
                        <a:spcAft>
                          <a:spcPts val="0"/>
                        </a:spcAft>
                      </a:pPr>
                      <a:endParaRPr lang="en-US" sz="1600" kern="100" dirty="0" smtClean="0">
                        <a:solidFill>
                          <a:schemeClr val="tx1"/>
                        </a:solidFill>
                      </a:endParaRPr>
                    </a:p>
                    <a:p>
                      <a:pPr algn="ctr" eaLnBrk="0" hangingPunct="0">
                        <a:lnSpc>
                          <a:spcPts val="1250"/>
                        </a:lnSpc>
                        <a:spcAft>
                          <a:spcPts val="0"/>
                        </a:spcAft>
                      </a:pPr>
                      <a:r>
                        <a:rPr lang="en-US" altLang="zh-CN" sz="1200" kern="100" dirty="0" smtClean="0">
                          <a:solidFill>
                            <a:schemeClr val="tx1"/>
                          </a:solidFill>
                        </a:rPr>
                        <a:t>863-870</a:t>
                      </a:r>
                      <a:endParaRPr lang="zh-CN" sz="20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FHSS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14dBm</a:t>
                      </a:r>
                    </a:p>
                    <a:p>
                      <a:pPr algn="ctr" eaLnBrk="0" hangingPunct="0">
                        <a:lnSpc>
                          <a:spcPts val="1250"/>
                        </a:lnSpc>
                        <a:spcAft>
                          <a:spcPts val="0"/>
                        </a:spcAft>
                      </a:pPr>
                      <a:r>
                        <a:rPr lang="en-US" sz="1400" kern="100" dirty="0" smtClean="0">
                          <a:solidFill>
                            <a:schemeClr val="tx1"/>
                          </a:solidFill>
                        </a:rPr>
                        <a:t>CH BW&lt;100kHz</a:t>
                      </a:r>
                      <a:endParaRPr lang="en-US" sz="1600" kern="100" dirty="0" smtClean="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&lt;400ms/20s</a:t>
                      </a:r>
                      <a:endParaRPr lang="en-US" altLang="zh-CN" sz="1400" kern="100" baseline="0" dirty="0" smtClean="0">
                        <a:solidFill>
                          <a:schemeClr val="tx1"/>
                        </a:solidFill>
                      </a:endParaRPr>
                    </a:p>
                    <a:p>
                      <a:pPr algn="ctr" eaLnBrk="0" hangingPunct="0">
                        <a:lnSpc>
                          <a:spcPts val="1250"/>
                        </a:lnSpc>
                        <a:spcAft>
                          <a:spcPts val="0"/>
                        </a:spcAft>
                      </a:pPr>
                      <a:r>
                        <a:rPr lang="en-US" altLang="zh-CN" sz="1400" kern="100" baseline="0" dirty="0" smtClean="0">
                          <a:solidFill>
                            <a:schemeClr val="tx1"/>
                          </a:solidFill>
                        </a:rPr>
                        <a:t>LBT, or Duty Cycle </a:t>
                      </a:r>
                      <a:endParaRPr lang="zh-CN"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20</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&lt;400ms/20s</a:t>
                      </a:r>
                      <a:endParaRPr lang="en-US" altLang="zh-CN" sz="1400" kern="100" baseline="0" dirty="0" smtClean="0">
                        <a:solidFill>
                          <a:schemeClr val="tx1"/>
                        </a:solidFill>
                      </a:endParaRPr>
                    </a:p>
                    <a:p>
                      <a:pPr algn="ctr" eaLnBrk="0" hangingPunct="0">
                        <a:lnSpc>
                          <a:spcPts val="1250"/>
                        </a:lnSpc>
                        <a:spcAft>
                          <a:spcPts val="0"/>
                        </a:spcAft>
                      </a:pPr>
                      <a:r>
                        <a:rPr lang="en-US" altLang="zh-CN" sz="1400" kern="100" dirty="0" smtClean="0">
                          <a:solidFill>
                            <a:schemeClr val="tx1"/>
                          </a:solidFill>
                        </a:rPr>
                        <a:t>No LBT or Duty Cycle</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399936">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DSSS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14dBm</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Yes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LBT</a:t>
                      </a:r>
                      <a:r>
                        <a:rPr lang="en-US" altLang="zh-CN" sz="1400" kern="100" baseline="0" dirty="0" smtClean="0">
                          <a:solidFill>
                            <a:schemeClr val="tx1"/>
                          </a:solidFill>
                        </a:rPr>
                        <a:t> or Duty Cycle</a:t>
                      </a:r>
                      <a:endParaRPr lang="zh-CN"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20</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a:spcAft>
                          <a:spcPts val="0"/>
                        </a:spcAft>
                      </a:pPr>
                      <a:r>
                        <a:rPr lang="en-GB" sz="1400" kern="100" dirty="0">
                          <a:solidFill>
                            <a:schemeClr val="tx1"/>
                          </a:solidFill>
                        </a:rPr>
                        <a:t>10mW/MHz</a:t>
                      </a:r>
                      <a:endParaRPr lang="zh-CN" sz="1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435566">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Wide/Narrow</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smtClean="0">
                          <a:solidFill>
                            <a:schemeClr val="tx1"/>
                          </a:solidFill>
                        </a:rPr>
                        <a:t>Band g1: 14 </a:t>
                      </a:r>
                    </a:p>
                    <a:p>
                      <a:pPr algn="ctr" eaLnBrk="0" hangingPunct="0">
                        <a:lnSpc>
                          <a:spcPts val="1250"/>
                        </a:lnSpc>
                        <a:spcAft>
                          <a:spcPts val="0"/>
                        </a:spcAft>
                      </a:pPr>
                      <a:r>
                        <a:rPr lang="en-US" sz="1400" kern="100" dirty="0" smtClean="0">
                          <a:solidFill>
                            <a:schemeClr val="tx1"/>
                          </a:solidFill>
                        </a:rPr>
                        <a:t>Band 1.3:</a:t>
                      </a:r>
                      <a:r>
                        <a:rPr lang="en-US" sz="1400" kern="100" baseline="0" dirty="0" smtClean="0">
                          <a:solidFill>
                            <a:schemeClr val="tx1"/>
                          </a:solidFill>
                        </a:rPr>
                        <a:t> </a:t>
                      </a:r>
                      <a:r>
                        <a:rPr lang="en-US" sz="1400" kern="100" dirty="0" smtClean="0">
                          <a:solidFill>
                            <a:schemeClr val="tx1"/>
                          </a:solidFill>
                        </a:rPr>
                        <a:t>27</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LBT or Duty Cycle</a:t>
                      </a:r>
                      <a:endParaRPr lang="zh-CN"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20</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lnSpc>
                          <a:spcPts val="1250"/>
                        </a:lnSpc>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509009">
                <a:tc rowSpan="2">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600" kern="100" spc="-10" dirty="0" smtClean="0">
                          <a:solidFill>
                            <a:schemeClr val="tx1"/>
                          </a:solidFill>
                        </a:rPr>
                        <a:t>China</a:t>
                      </a:r>
                    </a:p>
                    <a:p>
                      <a:pPr algn="ctr" eaLnBrk="0" hangingPunct="0">
                        <a:spcAft>
                          <a:spcPts val="0"/>
                        </a:spcAft>
                      </a:pPr>
                      <a:endParaRPr lang="en-US" sz="1600" kern="100" spc="-10" dirty="0" smtClean="0">
                        <a:solidFill>
                          <a:schemeClr val="tx1"/>
                        </a:solidFill>
                      </a:endParaRPr>
                    </a:p>
                    <a:p>
                      <a:pPr algn="ctr" eaLnBrk="0" hangingPunct="0">
                        <a:spcAft>
                          <a:spcPts val="0"/>
                        </a:spcAft>
                      </a:pPr>
                      <a:r>
                        <a:rPr lang="en-US" altLang="zh-CN" sz="1200" kern="100" dirty="0" smtClean="0">
                          <a:solidFill>
                            <a:schemeClr val="tx1"/>
                          </a:solidFill>
                        </a:rPr>
                        <a:t>470-510</a:t>
                      </a:r>
                      <a:endParaRPr lang="zh-CN" altLang="zh-CN" sz="1200" kern="100" dirty="0" smtClean="0">
                        <a:solidFill>
                          <a:schemeClr val="tx1"/>
                        </a:solidFill>
                      </a:endParaRPr>
                    </a:p>
                    <a:p>
                      <a:pPr algn="ctr" eaLnBrk="0" hangingPunct="0">
                        <a:spcAft>
                          <a:spcPts val="0"/>
                        </a:spcAft>
                      </a:pPr>
                      <a:r>
                        <a:rPr lang="en-US" altLang="zh-CN" sz="1200" kern="100" dirty="0" smtClean="0">
                          <a:solidFill>
                            <a:schemeClr val="tx1"/>
                          </a:solidFill>
                        </a:rPr>
                        <a:t>630-787</a:t>
                      </a:r>
                      <a:endParaRPr lang="zh-CN" sz="1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FHSS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 Requirements</a:t>
                      </a:r>
                      <a:endParaRPr lang="zh-CN" sz="1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a:t>
                      </a:r>
                      <a:endParaRPr lang="zh-CN" sz="1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a:t>
                      </a:r>
                      <a:endParaRPr lang="zh-CN"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20 (&lt;10dBi)</a:t>
                      </a:r>
                      <a:endParaRPr lang="zh-CN" sz="2400" kern="100" dirty="0">
                        <a:solidFill>
                          <a:schemeClr val="tx1"/>
                        </a:solidFill>
                      </a:endParaRPr>
                    </a:p>
                    <a:p>
                      <a:pPr algn="ctr" eaLnBrk="0" hangingPunct="0">
                        <a:spcAft>
                          <a:spcPts val="0"/>
                        </a:spcAft>
                      </a:pPr>
                      <a:r>
                        <a:rPr lang="en-US" sz="1400" kern="100" dirty="0">
                          <a:solidFill>
                            <a:schemeClr val="tx1"/>
                          </a:solidFill>
                        </a:rPr>
                        <a:t>27(&gt;=10dBi)</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20/MHz (&lt;10dBi)</a:t>
                      </a:r>
                      <a:endParaRPr lang="zh-CN" sz="2400" kern="100" dirty="0">
                        <a:solidFill>
                          <a:schemeClr val="tx1"/>
                        </a:solidFill>
                      </a:endParaRPr>
                    </a:p>
                    <a:p>
                      <a:pPr algn="ctr" eaLnBrk="0" hangingPunct="0">
                        <a:spcAft>
                          <a:spcPts val="0"/>
                        </a:spcAft>
                      </a:pPr>
                      <a:r>
                        <a:rPr lang="en-US" sz="1400" kern="100" dirty="0">
                          <a:solidFill>
                            <a:schemeClr val="tx1"/>
                          </a:solidFill>
                        </a:rPr>
                        <a:t>27/MHz(&gt;=10dBi)</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527188">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Others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17 </a:t>
                      </a:r>
                      <a:r>
                        <a:rPr lang="en-US" altLang="zh-CN" sz="1400" kern="100" dirty="0" err="1" smtClean="0">
                          <a:solidFill>
                            <a:schemeClr val="tx1"/>
                          </a:solidFill>
                        </a:rPr>
                        <a:t>dBm</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marL="0" algn="ctr" defTabSz="914400" rtl="0" eaLnBrk="0" latinLnBrk="0" hangingPunct="0">
                        <a:spcAft>
                          <a:spcPts val="0"/>
                        </a:spcAft>
                      </a:pPr>
                      <a:r>
                        <a:rPr lang="en-US" altLang="zh-CN" sz="1400" kern="100" dirty="0" smtClean="0">
                          <a:solidFill>
                            <a:schemeClr val="tx1"/>
                          </a:solidFill>
                        </a:rPr>
                        <a:t>No</a:t>
                      </a:r>
                      <a:endParaRPr lang="zh-CN" altLang="en-US" sz="1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marL="0" algn="ctr" defTabSz="914400" rtl="0" eaLnBrk="0" latinLnBrk="0" hangingPunct="0">
                        <a:spcAft>
                          <a:spcPts val="0"/>
                        </a:spcAft>
                      </a:pPr>
                      <a:r>
                        <a:rPr lang="en-US" altLang="zh-CN" sz="1400" kern="100" dirty="0" smtClean="0">
                          <a:solidFill>
                            <a:schemeClr val="tx1"/>
                          </a:solidFill>
                        </a:rPr>
                        <a:t>&lt;200kHz, &lt;4s</a:t>
                      </a:r>
                      <a:endParaRPr lang="zh-CN" altLang="en-US" sz="14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20 (&lt;10dBi)</a:t>
                      </a:r>
                      <a:endParaRPr lang="zh-CN" sz="2400" kern="100" dirty="0">
                        <a:solidFill>
                          <a:schemeClr val="tx1"/>
                        </a:solidFill>
                      </a:endParaRPr>
                    </a:p>
                    <a:p>
                      <a:pPr algn="ctr" eaLnBrk="0" hangingPunct="0">
                        <a:spcAft>
                          <a:spcPts val="0"/>
                        </a:spcAft>
                      </a:pPr>
                      <a:r>
                        <a:rPr lang="en-US" sz="1400" kern="100" dirty="0">
                          <a:solidFill>
                            <a:schemeClr val="tx1"/>
                          </a:solidFill>
                        </a:rPr>
                        <a:t>27(&gt;=10dBi)</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10/MHz (&lt;10dBi)</a:t>
                      </a:r>
                      <a:endParaRPr lang="zh-CN" sz="2400" kern="100" dirty="0">
                        <a:solidFill>
                          <a:schemeClr val="tx1"/>
                        </a:solidFill>
                      </a:endParaRPr>
                    </a:p>
                    <a:p>
                      <a:pPr algn="ctr" eaLnBrk="0" hangingPunct="0">
                        <a:spcAft>
                          <a:spcPts val="0"/>
                        </a:spcAft>
                      </a:pPr>
                      <a:r>
                        <a:rPr lang="en-US" sz="1400" kern="100" dirty="0">
                          <a:solidFill>
                            <a:schemeClr val="tx1"/>
                          </a:solidFill>
                        </a:rPr>
                        <a:t>17/MHz(&gt;=10dBi)</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378121">
                <a:tc row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600" kern="100" spc="-10" dirty="0" smtClean="0">
                          <a:solidFill>
                            <a:schemeClr val="tx1"/>
                          </a:solidFill>
                        </a:rPr>
                        <a:t>Japan</a:t>
                      </a:r>
                    </a:p>
                    <a:p>
                      <a:pPr algn="ctr" eaLnBrk="0" hangingPunct="0">
                        <a:spcAft>
                          <a:spcPts val="0"/>
                        </a:spcAft>
                      </a:pPr>
                      <a:r>
                        <a:rPr lang="en-US" altLang="zh-CN" sz="1100" kern="100" dirty="0" smtClean="0">
                          <a:solidFill>
                            <a:schemeClr val="tx1"/>
                          </a:solidFill>
                        </a:rPr>
                        <a:t>920-923.5</a:t>
                      </a:r>
                      <a:endParaRPr lang="en-US" sz="1100" kern="100" spc="-10" dirty="0" smtClean="0">
                        <a:solidFill>
                          <a:schemeClr val="tx1"/>
                        </a:solidFill>
                      </a:endParaRPr>
                    </a:p>
                    <a:p>
                      <a:pPr algn="ctr" eaLnBrk="0" hangingPunct="0">
                        <a:spcAft>
                          <a:spcPts val="0"/>
                        </a:spcAft>
                      </a:pPr>
                      <a:r>
                        <a:rPr lang="en-US" sz="1600" kern="100" spc="-10" dirty="0" smtClean="0">
                          <a:solidFill>
                            <a:schemeClr val="tx1"/>
                          </a:solidFill>
                        </a:rPr>
                        <a:t>Korea</a:t>
                      </a:r>
                    </a:p>
                    <a:p>
                      <a:pPr algn="ctr" eaLnBrk="0" hangingPunct="0">
                        <a:spcAft>
                          <a:spcPts val="0"/>
                        </a:spcAft>
                      </a:pPr>
                      <a:r>
                        <a:rPr lang="en-US" altLang="zh-CN" sz="1200" kern="100" spc="-10" dirty="0" smtClean="0">
                          <a:solidFill>
                            <a:schemeClr val="tx1"/>
                          </a:solidFill>
                        </a:rPr>
                        <a:t>(TBC)</a:t>
                      </a:r>
                      <a:endParaRPr lang="zh-CN" sz="28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FHSS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row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(no </a:t>
                      </a:r>
                      <a:r>
                        <a:rPr lang="en-US" sz="1400" kern="100" dirty="0" smtClean="0">
                          <a:solidFill>
                            <a:schemeClr val="tx1"/>
                          </a:solidFill>
                        </a:rPr>
                        <a:t>FH/DSSS requirements)</a:t>
                      </a:r>
                      <a:endParaRPr lang="zh-CN" sz="2400" kern="100" dirty="0">
                        <a:solidFill>
                          <a:schemeClr val="tx1"/>
                        </a:solidFill>
                      </a:endParaRPr>
                    </a:p>
                    <a:p>
                      <a:pPr algn="ctr" eaLnBrk="0" hangingPunct="0">
                        <a:spcAft>
                          <a:spcPts val="0"/>
                        </a:spcAft>
                      </a:pPr>
                      <a:r>
                        <a:rPr lang="en-US" sz="1400" kern="100" dirty="0">
                          <a:solidFill>
                            <a:schemeClr val="tx1"/>
                          </a:solidFill>
                        </a:rPr>
                        <a:t>24dBm+3dBi</a:t>
                      </a:r>
                      <a:endParaRPr lang="zh-CN" sz="2400" kern="100" dirty="0">
                        <a:solidFill>
                          <a:schemeClr val="tx1"/>
                        </a:solidFill>
                      </a:endParaRPr>
                    </a:p>
                    <a:p>
                      <a:pPr algn="ctr" eaLnBrk="0" hangingPunct="0">
                        <a:spcAft>
                          <a:spcPts val="0"/>
                        </a:spcAft>
                      </a:pPr>
                      <a:r>
                        <a:rPr lang="en-US" sz="1400" kern="100" dirty="0">
                          <a:solidFill>
                            <a:schemeClr val="tx1"/>
                          </a:solidFill>
                        </a:rPr>
                        <a:t>200, 400, 600, 800, 1000</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row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No</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rowSpan="3">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800" kern="100" dirty="0" smtClean="0">
                          <a:solidFill>
                            <a:schemeClr val="tx1"/>
                          </a:solidFill>
                        </a:rPr>
                        <a:t>LBT</a:t>
                      </a:r>
                      <a:endParaRPr lang="zh-CN" sz="1800" kern="100" dirty="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10dBm+12.14dBi/MHz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10dBm+12.14dBi/MHz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&lt;400ms</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383211">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DSSS etc.</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10dBm+12.14dBi/MHz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10dBm+12.14dBi/MHz</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r h="383211">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Others</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a:solidFill>
                            <a:schemeClr val="tx1"/>
                          </a:solidFill>
                        </a:rPr>
                        <a:t>10dBm+12.14dBi</a:t>
                      </a:r>
                      <a:endParaRPr lang="zh-CN" sz="2400" kern="10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sz="1400" kern="100" dirty="0">
                          <a:solidFill>
                            <a:schemeClr val="tx1"/>
                          </a:solidFill>
                        </a:rPr>
                        <a:t>10dBm+12.14dBi</a:t>
                      </a:r>
                      <a:endParaRPr lang="zh-CN" sz="2400" kern="100" dirty="0">
                        <a:solidFill>
                          <a:schemeClr val="tx1"/>
                        </a:solidFill>
                        <a:latin typeface="Arial" pitchFamily="34" charset="0"/>
                        <a:ea typeface="Arial Unicode MS" pitchFamily="34" charset="-122"/>
                        <a:cs typeface="Arial" pitchFamily="34" charset="0"/>
                      </a:endParaRPr>
                    </a:p>
                  </a:txBody>
                  <a:tcPr marL="0" marR="0" marT="0" marB="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c>
                  <a:txBody>
                    <a:bodyPr/>
                    <a:lstStyle>
                      <a:defPPr>
                        <a:defRPr lang="en-US"/>
                      </a:defPPr>
                      <a:lvl1pPr marL="0" algn="l" defTabSz="1023967" rtl="0" eaLnBrk="1" latinLnBrk="0" hangingPunct="1">
                        <a:defRPr sz="2000" kern="1200">
                          <a:solidFill>
                            <a:schemeClr val="tx1"/>
                          </a:solidFill>
                          <a:latin typeface="FrutigerNext LT Regular"/>
                          <a:ea typeface="华文细黑"/>
                        </a:defRPr>
                      </a:lvl1pPr>
                      <a:lvl2pPr marL="511984" algn="l" defTabSz="1023967" rtl="0" eaLnBrk="1" latinLnBrk="0" hangingPunct="1">
                        <a:defRPr sz="2000" kern="1200">
                          <a:solidFill>
                            <a:schemeClr val="tx1"/>
                          </a:solidFill>
                          <a:latin typeface="FrutigerNext LT Regular"/>
                          <a:ea typeface="华文细黑"/>
                        </a:defRPr>
                      </a:lvl2pPr>
                      <a:lvl3pPr marL="1023967" algn="l" defTabSz="1023967" rtl="0" eaLnBrk="1" latinLnBrk="0" hangingPunct="1">
                        <a:defRPr sz="2000" kern="1200">
                          <a:solidFill>
                            <a:schemeClr val="tx1"/>
                          </a:solidFill>
                          <a:latin typeface="FrutigerNext LT Regular"/>
                          <a:ea typeface="华文细黑"/>
                        </a:defRPr>
                      </a:lvl3pPr>
                      <a:lvl4pPr marL="1535951" algn="l" defTabSz="1023967" rtl="0" eaLnBrk="1" latinLnBrk="0" hangingPunct="1">
                        <a:defRPr sz="2000" kern="1200">
                          <a:solidFill>
                            <a:schemeClr val="tx1"/>
                          </a:solidFill>
                          <a:latin typeface="FrutigerNext LT Regular"/>
                          <a:ea typeface="华文细黑"/>
                        </a:defRPr>
                      </a:lvl4pPr>
                      <a:lvl5pPr marL="2047934" algn="l" defTabSz="1023967" rtl="0" eaLnBrk="1" latinLnBrk="0" hangingPunct="1">
                        <a:defRPr sz="2000" kern="1200">
                          <a:solidFill>
                            <a:schemeClr val="tx1"/>
                          </a:solidFill>
                          <a:latin typeface="FrutigerNext LT Regular"/>
                          <a:ea typeface="华文细黑"/>
                        </a:defRPr>
                      </a:lvl5pPr>
                      <a:lvl6pPr marL="2559918" algn="l" defTabSz="1023967" rtl="0" eaLnBrk="1" latinLnBrk="0" hangingPunct="1">
                        <a:defRPr sz="2000" kern="1200">
                          <a:solidFill>
                            <a:schemeClr val="tx1"/>
                          </a:solidFill>
                          <a:latin typeface="FrutigerNext LT Regular"/>
                          <a:ea typeface="华文细黑"/>
                        </a:defRPr>
                      </a:lvl6pPr>
                      <a:lvl7pPr marL="3071901" algn="l" defTabSz="1023967" rtl="0" eaLnBrk="1" latinLnBrk="0" hangingPunct="1">
                        <a:defRPr sz="2000" kern="1200">
                          <a:solidFill>
                            <a:schemeClr val="tx1"/>
                          </a:solidFill>
                          <a:latin typeface="FrutigerNext LT Regular"/>
                          <a:ea typeface="华文细黑"/>
                        </a:defRPr>
                      </a:lvl7pPr>
                      <a:lvl8pPr marL="3583884" algn="l" defTabSz="1023967" rtl="0" eaLnBrk="1" latinLnBrk="0" hangingPunct="1">
                        <a:defRPr sz="2000" kern="1200">
                          <a:solidFill>
                            <a:schemeClr val="tx1"/>
                          </a:solidFill>
                          <a:latin typeface="FrutigerNext LT Regular"/>
                          <a:ea typeface="华文细黑"/>
                        </a:defRPr>
                      </a:lvl8pPr>
                      <a:lvl9pPr marL="4095868" algn="l" defTabSz="1023967" rtl="0" eaLnBrk="1" latinLnBrk="0" hangingPunct="1">
                        <a:defRPr sz="2000" kern="1200">
                          <a:solidFill>
                            <a:schemeClr val="tx1"/>
                          </a:solidFill>
                          <a:latin typeface="FrutigerNext LT Regular"/>
                          <a:ea typeface="华文细黑"/>
                        </a:defRPr>
                      </a:lvl9pPr>
                    </a:lstStyle>
                    <a:p>
                      <a:pPr algn="ctr" eaLnBrk="0" hangingPunct="0">
                        <a:spcAft>
                          <a:spcPts val="0"/>
                        </a:spcAft>
                      </a:pPr>
                      <a:r>
                        <a:rPr lang="en-US" altLang="zh-CN" sz="1400" kern="100" dirty="0" smtClean="0">
                          <a:solidFill>
                            <a:schemeClr val="tx1"/>
                          </a:solidFill>
                        </a:rPr>
                        <a:t>No</a:t>
                      </a:r>
                      <a:endParaRPr lang="zh-CN" altLang="zh-CN" sz="1400" kern="100" dirty="0" smtClean="0">
                        <a:solidFill>
                          <a:schemeClr val="tx1"/>
                        </a:solidFill>
                        <a:latin typeface="Arial" pitchFamily="34" charset="0"/>
                        <a:ea typeface="Arial Unicode MS" pitchFamily="34" charset="-122"/>
                        <a:cs typeface="Arial" pitchFamily="34" charset="0"/>
                      </a:endParaRPr>
                    </a:p>
                  </a:txBody>
                  <a:tcPr marL="36000" marR="36000" marT="36000" marB="36000" anchor="ctr">
                    <a:lnL w="12700" cmpd="sng">
                      <a:solidFill>
                        <a:srgbClr val="F79646"/>
                      </a:solidFill>
                    </a:lnL>
                    <a:lnR w="12700" cmpd="sng">
                      <a:solidFill>
                        <a:srgbClr val="F79646"/>
                      </a:solidFill>
                    </a:lnR>
                    <a:lnT w="12700" cmpd="sng">
                      <a:solidFill>
                        <a:srgbClr val="F79646"/>
                      </a:solidFill>
                    </a:lnT>
                    <a:lnB w="12700" cmpd="sng">
                      <a:solidFill>
                        <a:srgbClr val="F79646"/>
                      </a:solidFill>
                    </a:lnB>
                    <a:lnTlToBr w="12700" cmpd="sng">
                      <a:noFill/>
                      <a:prstDash val="solid"/>
                    </a:lnTlToBr>
                    <a:lnBlToTr w="12700" cmpd="sng">
                      <a:noFill/>
                      <a:prstDash val="solid"/>
                    </a:lnBlToTr>
                    <a:noFill/>
                  </a:tcPr>
                </a:tc>
              </a:tr>
            </a:tbl>
          </a:graphicData>
        </a:graphic>
      </p:graphicFrame>
      <p:sp>
        <p:nvSpPr>
          <p:cNvPr id="5" name="Rectangle 2"/>
          <p:cNvSpPr>
            <a:spLocks noGrp="1"/>
          </p:cNvSpPr>
          <p:nvPr>
            <p:ph type="title"/>
          </p:nvPr>
        </p:nvSpPr>
        <p:spPr>
          <a:xfrm>
            <a:off x="406687" y="-60960"/>
            <a:ext cx="11489843" cy="707795"/>
          </a:xfrm>
        </p:spPr>
        <p:txBody>
          <a:bodyPr>
            <a:noAutofit/>
          </a:bodyPr>
          <a:lstStyle/>
          <a:p>
            <a:r>
              <a:rPr lang="en-US" altLang="zh-CN" dirty="0" smtClean="0"/>
              <a:t>Spectrum </a:t>
            </a:r>
            <a:r>
              <a:rPr lang="en-US" altLang="zh-CN" dirty="0"/>
              <a:t>and </a:t>
            </a:r>
            <a:r>
              <a:rPr lang="en-US" altLang="zh-CN" dirty="0" smtClean="0"/>
              <a:t>regulations </a:t>
            </a:r>
            <a:r>
              <a:rPr lang="en-US" altLang="zh-CN" dirty="0"/>
              <a:t>in </a:t>
            </a:r>
            <a:r>
              <a:rPr lang="en-US" altLang="zh-CN" dirty="0" smtClean="0"/>
              <a:t>sub-GHz </a:t>
            </a:r>
            <a:r>
              <a:rPr lang="en-US" altLang="zh-CN" dirty="0"/>
              <a:t>and </a:t>
            </a:r>
            <a:r>
              <a:rPr lang="en-US" altLang="zh-CN" dirty="0" smtClean="0"/>
              <a:t>ISM 2.4 GHz bands</a:t>
            </a:r>
            <a:endParaRPr lang="zh-CN" altLang="en-US" dirty="0"/>
          </a:p>
        </p:txBody>
      </p:sp>
    </p:spTree>
    <p:extLst>
      <p:ext uri="{BB962C8B-B14F-4D97-AF65-F5344CB8AC3E}">
        <p14:creationId xmlns:p14="http://schemas.microsoft.com/office/powerpoint/2010/main" val="1153878406"/>
      </p:ext>
    </p:extLst>
  </p:cSld>
  <p:clrMapOvr>
    <a:masterClrMapping/>
  </p:clrMapOvr>
  <p:timing>
    <p:tnLst>
      <p:par>
        <p:cTn id="1" dur="indefinite" restart="never" nodeType="tmRoot"/>
      </p:par>
    </p:tnLst>
  </p:timing>
</p:sld>
</file>

<file path=ppt/theme/theme1.xml><?xml version="1.0" encoding="utf-8"?>
<a:theme xmlns:a="http://schemas.openxmlformats.org/drawingml/2006/main" name="17_default">
  <a:themeElements>
    <a:clrScheme name="15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5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269875" marR="0" indent="-269875" algn="ctr" defTabSz="914400" rtl="0" eaLnBrk="1" fontAlgn="base" latinLnBrk="0" hangingPunct="1">
          <a:lnSpc>
            <a:spcPct val="100000"/>
          </a:lnSpc>
          <a:spcBef>
            <a:spcPct val="0"/>
          </a:spcBef>
          <a:spcAft>
            <a:spcPct val="0"/>
          </a:spcAft>
          <a:buClr>
            <a:srgbClr val="5F5F5F"/>
          </a:buClr>
          <a:buSzPct val="80000"/>
          <a:buFont typeface="Wingdings" pitchFamily="2" charset="2"/>
          <a:buNone/>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269875" marR="0" indent="-269875" algn="ctr" defTabSz="914400" rtl="0" eaLnBrk="1" fontAlgn="base" latinLnBrk="0" hangingPunct="1">
          <a:lnSpc>
            <a:spcPct val="100000"/>
          </a:lnSpc>
          <a:spcBef>
            <a:spcPct val="0"/>
          </a:spcBef>
          <a:spcAft>
            <a:spcPct val="0"/>
          </a:spcAft>
          <a:buClr>
            <a:srgbClr val="5F5F5F"/>
          </a:buClr>
          <a:buSzPct val="80000"/>
          <a:buFont typeface="Wingdings" pitchFamily="2" charset="2"/>
          <a:buNone/>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5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5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5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5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5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5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5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5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5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5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5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5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5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6_default">
  <a:themeElements>
    <a:clrScheme name="15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15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269875" marR="0" indent="-269875" algn="ctr" defTabSz="914400" rtl="0" eaLnBrk="1" fontAlgn="base" latinLnBrk="0" hangingPunct="1">
          <a:lnSpc>
            <a:spcPct val="100000"/>
          </a:lnSpc>
          <a:spcBef>
            <a:spcPct val="0"/>
          </a:spcBef>
          <a:spcAft>
            <a:spcPct val="0"/>
          </a:spcAft>
          <a:buClr>
            <a:srgbClr val="5F5F5F"/>
          </a:buClr>
          <a:buSzPct val="80000"/>
          <a:buFont typeface="Wingdings" pitchFamily="2" charset="2"/>
          <a:buNone/>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269875" marR="0" indent="-269875" algn="ctr" defTabSz="914400" rtl="0" eaLnBrk="1" fontAlgn="base" latinLnBrk="0" hangingPunct="1">
          <a:lnSpc>
            <a:spcPct val="100000"/>
          </a:lnSpc>
          <a:spcBef>
            <a:spcPct val="0"/>
          </a:spcBef>
          <a:spcAft>
            <a:spcPct val="0"/>
          </a:spcAft>
          <a:buClr>
            <a:srgbClr val="5F5F5F"/>
          </a:buClr>
          <a:buSzPct val="80000"/>
          <a:buFont typeface="Wingdings" pitchFamily="2" charset="2"/>
          <a:buNone/>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5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5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5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5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5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5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5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5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5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5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5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5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5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50595</TotalTime>
  <Words>992</Words>
  <Application>Microsoft Office PowerPoint</Application>
  <PresentationFormat>Custom</PresentationFormat>
  <Paragraphs>236</Paragraphs>
  <Slides>9</Slides>
  <Notes>1</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9</vt:i4>
      </vt:variant>
    </vt:vector>
  </HeadingPairs>
  <TitlesOfParts>
    <vt:vector size="24" baseType="lpstr">
      <vt:lpstr>Arial Unicode MS</vt:lpstr>
      <vt:lpstr>微软雅黑</vt:lpstr>
      <vt:lpstr>ＭＳ Ｐゴシック</vt:lpstr>
      <vt:lpstr>ＭＳ Ｐゴシック</vt:lpstr>
      <vt:lpstr>宋体</vt:lpstr>
      <vt:lpstr>Arial</vt:lpstr>
      <vt:lpstr>Calibri</vt:lpstr>
      <vt:lpstr>FrutigerNext LT Bold</vt:lpstr>
      <vt:lpstr>FrutigerNext LT Light</vt:lpstr>
      <vt:lpstr>FrutigerNext LT Medium</vt:lpstr>
      <vt:lpstr>FrutigerNext LT Regular</vt:lpstr>
      <vt:lpstr>华文细黑</vt:lpstr>
      <vt:lpstr>Wingdings</vt:lpstr>
      <vt:lpstr>17_default</vt:lpstr>
      <vt:lpstr>16_default</vt:lpstr>
      <vt:lpstr>Motivation for new SI on Licensed-Downlink Assisted NB-IoT in Rel-15</vt:lpstr>
      <vt:lpstr>Justification</vt:lpstr>
      <vt:lpstr>Spectrum bands</vt:lpstr>
      <vt:lpstr>Network deployment flexibility for operators</vt:lpstr>
      <vt:lpstr>Spectrum options</vt:lpstr>
      <vt:lpstr>Transmit regulation options</vt:lpstr>
      <vt:lpstr>Rel-15 Study Item: March – September 2017</vt:lpstr>
      <vt:lpstr>PowerPoint Presentation</vt:lpstr>
      <vt:lpstr>Spectrum and regulations in sub-GHz and ISM 2.4 GHz bands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Zhouchuan (Luc)</dc:creator>
  <cp:lastModifiedBy>Matthew Webb2</cp:lastModifiedBy>
  <cp:revision>1852</cp:revision>
  <dcterms:created xsi:type="dcterms:W3CDTF">2014-09-24T01:01:53Z</dcterms:created>
  <dcterms:modified xsi:type="dcterms:W3CDTF">2016-11-29T13:09:16Z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(3)hsvJnqKE9szVAVsASZeiYO8FbUiMR1VDXeex1sLeKlMdCTlEkbezfvq8lNnawV0IfbR9gsQG
8pVw0pDmpf5Jjvz4juc34jLnNAkoD4bvbh8purRTssuxeunCC63dY/WmD6NsZwXpDWmutZWC
dfvhGuHwJhfolENnWgnFeGij/H0lgsJfm3gKkaA9mqumiqI1aUVkv5W7snPLFX0TkOoHiWGf
FK+8a+4f0NHhOLU2Z/</vt:lpwstr>
  </property>
  <property fmtid="{D5CDD505-2E9C-101B-9397-08002B2CF9AE}" pid="3" name="_new_ms_pID_725431">
    <vt:lpwstr>26W5uTuLCZxqLVBFoTlSEDXVc0vIKvk7jHQZ/k3H2JFaJoYpGTGAll
1CIWpt17JscW9l/RsY5V7JouMHKwHrOscCUCF0Gg0eBW//69B16YDUWr2FXC3IUiYdVa15v6
ocxb1+MATg53YfBnfiAdzcmXTPILhXHK/eSX3QAHFUcKtf1W153qPCgT2rdwTjpbbXwiLTpX
SkdeL1BuB17lrDmuQv681WXXB/AhtNAT8s2B</vt:lpwstr>
  </property>
  <property fmtid="{D5CDD505-2E9C-101B-9397-08002B2CF9AE}" pid="4" name="_new_ms_pID_725432">
    <vt:lpwstr>AntDKVOPji6YrNAAEfQOsnkZpQDULGxMyEjW
AeXobw6HqwycRUN5HpaUB8bGKSgCLPtwyFXEMeAyfRf3pVL0tbXVk7mP9nrgdDst9WHbMvo1
GUKRJWsYjbChOaR/xFjYG1ai8/pgGCLhfEeFDE5sO9w6sjPPZE493wTGGbki13SteVhD2tCQ
4CvxLXwpaxHuSRJX4+l62ABYTmj55J87hfg=</vt:lpwstr>
  </property>
  <property fmtid="{D5CDD505-2E9C-101B-9397-08002B2CF9AE}" pid="5" name="_new_ms_pID_725433">
    <vt:lpwstr>ul</vt:lpwstr>
  </property>
  <property fmtid="{D5CDD505-2E9C-101B-9397-08002B2CF9AE}" pid="6" name="_2015_ms_pID_725343">
    <vt:lpwstr>(2)T5a1MYpMR5SaB4K/KinA37vWMXVESJ5OZ9c/jfYvrNU3BuajRqxPFu6Qjx1Vre+5/fBLrI7e
+yMHhU54Wtxi4A6nOLunYn1YLaqBznUBLjzRauMbmTS/NXTDYU4DT9uxJXbbGa83r1x/maJ9
2f3Trkj0sd/Gjxq6U5gdGl6Un8sBa24XuedjAD7lwfYcU5TMYRqbqMwiY9m7MqjGtd6Rn3a3
1SISCULq9vUbI2pJDd</vt:lpwstr>
  </property>
  <property fmtid="{D5CDD505-2E9C-101B-9397-08002B2CF9AE}" pid="7" name="_2015_ms_pID_7253431">
    <vt:lpwstr>SUXIcRkD+pkIY6SSKEjZQhXs3LeFBqgkPgXG9Uc4CSWTPJevtPIKRb
Zj52m/6i5GZZi+IBTv7ogzgDx6fQmw6HjT51nkFzYO2xhMhafqAYABWFUpcYyZ1h6W70aXcV
5Qba3pjUCpI8TTrgS8ByDg+QrzLg6VQP4a0LoUxsBSlW/Pig9eu/mn8m3sfg8oZmZ98S5HtY
iKB307Jg9uslFO0t</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1480415162</vt:lpwstr>
  </property>
</Properties>
</file>