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76" r:id="rId1"/>
  </p:sldMasterIdLst>
  <p:notesMasterIdLst>
    <p:notesMasterId r:id="rId7"/>
  </p:notesMasterIdLst>
  <p:handoutMasterIdLst>
    <p:handoutMasterId r:id="rId8"/>
  </p:handoutMasterIdLst>
  <p:sldIdLst>
    <p:sldId id="284" r:id="rId2"/>
    <p:sldId id="262" r:id="rId3"/>
    <p:sldId id="275" r:id="rId4"/>
    <p:sldId id="283" r:id="rId5"/>
    <p:sldId id="282" r:id="rId6"/>
  </p:sldIdLst>
  <p:sldSz cx="12192000" cy="6858000"/>
  <p:notesSz cx="6884988" cy="10018713"/>
  <p:embeddedFontLst>
    <p:embeddedFont>
      <p:font typeface="Ericsson Capital TT" panose="02000503000000020004" pitchFamily="2" charset="0"/>
      <p:regular r:id="rId9"/>
    </p:embeddedFont>
    <p:embeddedFont>
      <p:font typeface="宋体" panose="02010600030101010101" pitchFamily="2" charset="-122"/>
      <p:regular r:id="rId10"/>
    </p:embeddedFont>
    <p:embeddedFont>
      <p:font typeface="맑은 고딕" panose="020B0503020000020004" pitchFamily="34" charset="-127"/>
      <p:regular r:id="rId11"/>
      <p:bold r:id="rId12"/>
    </p:embeddedFont>
  </p:embeddedFontLst>
  <p:defaultTextStyle>
    <a:defPPr>
      <a:defRPr lang="en-GB"/>
    </a:defPPr>
    <a:lvl1pPr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9386CF36-BFA9-4BB0-91B9-1B19D4CB6FFA}">
          <p14:sldIdLst>
            <p14:sldId id="284"/>
            <p14:sldId id="262"/>
            <p14:sldId id="275"/>
            <p14:sldId id="283"/>
            <p14:sldId id="282"/>
          </p14:sldIdLst>
        </p14:section>
      </p14:sectionLst>
    </p:ext>
    <p:ext uri="{EFAFB233-063F-42B5-8137-9DF3F51BA10A}">
      <p15:sldGuideLst xmlns="" xmlns:p15="http://schemas.microsoft.com/office/powerpoint/2012/main">
        <p15:guide id="1" orient="horz" pos="1136">
          <p15:clr>
            <a:srgbClr val="A4A3A4"/>
          </p15:clr>
        </p15:guide>
        <p15:guide id="2" orient="horz" pos="4110">
          <p15:clr>
            <a:srgbClr val="A4A3A4"/>
          </p15:clr>
        </p15:guide>
        <p15:guide id="3" orient="horz" pos="151">
          <p15:clr>
            <a:srgbClr val="A4A3A4"/>
          </p15:clr>
        </p15:guide>
        <p15:guide id="4" orient="horz" pos="2449">
          <p15:clr>
            <a:srgbClr val="A4A3A4"/>
          </p15:clr>
        </p15:guide>
        <p15:guide id="5" orient="horz" pos="3566">
          <p15:clr>
            <a:srgbClr val="A4A3A4"/>
          </p15:clr>
        </p15:guide>
        <p15:guide id="6" orient="horz" pos="2545">
          <p15:clr>
            <a:srgbClr val="A4A3A4"/>
          </p15:clr>
        </p15:guide>
        <p15:guide id="7" orient="horz" pos="3845">
          <p15:clr>
            <a:srgbClr val="A4A3A4"/>
          </p15:clr>
        </p15:guide>
        <p15:guide id="8" pos="6625">
          <p15:clr>
            <a:srgbClr val="A4A3A4"/>
          </p15:clr>
        </p15:guide>
        <p15:guide id="9" pos="2588">
          <p15:clr>
            <a:srgbClr val="A4A3A4"/>
          </p15:clr>
        </p15:guide>
        <p15:guide id="10" pos="5091">
          <p15:clr>
            <a:srgbClr val="A4A3A4"/>
          </p15:clr>
        </p15:guide>
        <p15:guide id="11" pos="4969">
          <p15:clr>
            <a:srgbClr val="A4A3A4"/>
          </p15:clr>
        </p15:guide>
        <p15:guide id="12" pos="3779">
          <p15:clr>
            <a:srgbClr val="A4A3A4"/>
          </p15:clr>
        </p15:guide>
        <p15:guide id="13" pos="3901">
          <p15:clr>
            <a:srgbClr val="A4A3A4"/>
          </p15:clr>
        </p15:guide>
        <p15:guide id="14" pos="331">
          <p15:clr>
            <a:srgbClr val="A4A3A4"/>
          </p15:clr>
        </p15:guide>
        <p15:guide id="15" pos="2712">
          <p15:clr>
            <a:srgbClr val="A4A3A4"/>
          </p15:clr>
        </p15:guide>
        <p15:guide id="16" pos="3839">
          <p15:clr>
            <a:srgbClr val="A4A3A4"/>
          </p15:clr>
        </p15:guide>
        <p15:guide id="17" pos="3568">
          <p15:clr>
            <a:srgbClr val="A4A3A4"/>
          </p15:clr>
        </p15:guide>
        <p15:guide id="18" pos="4112">
          <p15:clr>
            <a:srgbClr val="A4A3A4"/>
          </p15:clr>
        </p15:guide>
        <p15:guide id="19" pos="734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55">
          <p15:clr>
            <a:srgbClr val="A4A3A4"/>
          </p15:clr>
        </p15:guide>
        <p15:guide id="2" pos="2168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A9D4"/>
    <a:srgbClr val="8BC5FF"/>
    <a:srgbClr val="6699FF"/>
    <a:srgbClr val="FF7C80"/>
    <a:srgbClr val="9FB7D3"/>
    <a:srgbClr val="99CCFF"/>
    <a:srgbClr val="6A8FBF"/>
    <a:srgbClr val="007B78"/>
    <a:srgbClr val="89BA17"/>
    <a:srgbClr val="FABB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3636" autoAdjust="0"/>
    <p:restoredTop sz="91812" autoAdjust="0"/>
  </p:normalViewPr>
  <p:slideViewPr>
    <p:cSldViewPr snapToGrid="0" snapToObjects="1">
      <p:cViewPr varScale="1">
        <p:scale>
          <a:sx n="61" d="100"/>
          <a:sy n="61" d="100"/>
        </p:scale>
        <p:origin x="-468" y="-90"/>
      </p:cViewPr>
      <p:guideLst>
        <p:guide orient="horz" pos="1136"/>
        <p:guide orient="horz" pos="4110"/>
        <p:guide orient="horz" pos="151"/>
        <p:guide orient="horz" pos="2449"/>
        <p:guide orient="horz" pos="3566"/>
        <p:guide orient="horz" pos="2545"/>
        <p:guide orient="horz" pos="3845"/>
        <p:guide pos="6625"/>
        <p:guide pos="2588"/>
        <p:guide pos="5091"/>
        <p:guide pos="4969"/>
        <p:guide pos="3779"/>
        <p:guide pos="3901"/>
        <p:guide pos="331"/>
        <p:guide pos="2712"/>
        <p:guide pos="3839"/>
        <p:guide pos="3568"/>
        <p:guide pos="4112"/>
        <p:guide pos="7348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6528"/>
    </p:cViewPr>
  </p:sorterViewPr>
  <p:notesViewPr>
    <p:cSldViewPr snapToGrid="0" snapToObjects="1">
      <p:cViewPr varScale="1">
        <p:scale>
          <a:sx n="64" d="100"/>
          <a:sy n="64" d="100"/>
        </p:scale>
        <p:origin x="-3414" y="-126"/>
      </p:cViewPr>
      <p:guideLst>
        <p:guide orient="horz" pos="3155"/>
        <p:guide pos="216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font" Target="fonts/font4.fntdata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Network based CRS mitigation </a:t>
            </a:r>
            <a:endParaRPr lang="en-US" sz="1200" dirty="0"/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99900" y="0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r>
              <a:rPr lang="en-US" sz="1200"/>
              <a:t>2016-09-02 </a:t>
            </a:r>
            <a:endParaRPr lang="en-US" sz="1200" dirty="0"/>
          </a:p>
        </p:txBody>
      </p:sp>
      <p:sp>
        <p:nvSpPr>
          <p:cNvPr id="798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16038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 </a:t>
            </a:r>
            <a:endParaRPr lang="en-US" sz="1200" dirty="0"/>
          </a:p>
        </p:txBody>
      </p:sp>
      <p:sp>
        <p:nvSpPr>
          <p:cNvPr id="798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99900" y="9516038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fld id="{4ECEF30E-552D-42ED-82CA-C73F83CA10A8}" type="slidenum">
              <a:rPr lang="en-US" sz="1200"/>
              <a:pPr/>
              <a:t>‹#›</a:t>
            </a:fld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985583238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idx="1"/>
          </p:nvPr>
        </p:nvSpPr>
        <p:spPr>
          <a:xfrm>
            <a:off x="3900488" y="0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/>
              <a:t>2016-09-02 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5"/>
          </p:nvPr>
        </p:nvSpPr>
        <p:spPr>
          <a:xfrm>
            <a:off x="3900488" y="9515475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52353D-F306-481A-B3D0-C36CE0BF95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/>
              <a:t>Network based CRS mitigation </a:t>
            </a:r>
            <a:endParaRPr lang="en-US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 idx="2"/>
          </p:nvPr>
        </p:nvSpPr>
        <p:spPr>
          <a:xfrm>
            <a:off x="103188" y="750888"/>
            <a:ext cx="6678612" cy="37576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515475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Notes Placeholder 6"/>
          <p:cNvSpPr>
            <a:spLocks noGrp="1"/>
          </p:cNvSpPr>
          <p:nvPr>
            <p:ph type="body" sz="quarter" idx="3"/>
          </p:nvPr>
        </p:nvSpPr>
        <p:spPr>
          <a:xfrm>
            <a:off x="688975" y="4759325"/>
            <a:ext cx="5507038" cy="45085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08257339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03188" y="750888"/>
            <a:ext cx="6678612" cy="375761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2016-09-02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2594F2E-A696-4CED-A662-1B5315DD6428}" type="slidenum">
              <a:rPr lang="en-US" smtClean="0"/>
              <a:t>1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/>
              <a:t>Network based CRS mitigation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39979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03188" y="750888"/>
            <a:ext cx="6678612" cy="375761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2016-09-02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53F1A28-A91E-4EE2-9CA2-DF8FE21F9823}" type="slidenum">
              <a:rPr lang="en-US" smtClean="0"/>
              <a:t>2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/>
              <a:t>Network based CRS mitigation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63519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2016-09-02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07C4E5D-4A6C-4ECF-91B3-2C98F9E02ECB}" type="slidenum">
              <a:rPr lang="en-US" smtClean="0"/>
              <a:t>3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/>
              <a:t>Network based CRS mitigation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897355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03188" y="750888"/>
            <a:ext cx="6678612" cy="375761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2016-09-02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0496099-952B-4B8A-902F-185E96A41239}" type="slidenum">
              <a:rPr lang="en-US" smtClean="0"/>
              <a:t>4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/>
              <a:t>Network based CRS mitigation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59914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03188" y="750888"/>
            <a:ext cx="6678612" cy="375761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2016-09-02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630EB7E-EA83-4175-836E-8C8E1BB077B7}" type="slidenum">
              <a:rPr lang="en-US" smtClean="0"/>
              <a:t>5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/>
              <a:t>Network based CRS mitigation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69266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LeftInfo"/>
          <p:cNvSpPr txBox="1">
            <a:spLocks noChangeArrowheads="1"/>
          </p:cNvSpPr>
          <p:nvPr/>
        </p:nvSpPr>
        <p:spPr bwMode="auto">
          <a:xfrm>
            <a:off x="-2019299" y="2828876"/>
            <a:ext cx="1968500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title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70 pt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9FB7D3"/>
                </a:solidFill>
              </a:rPr>
              <a:t>CAPITALS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subtitle 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minimum 30 pt</a:t>
            </a:r>
          </a:p>
          <a:p>
            <a:pPr algn="r">
              <a:spcBef>
                <a:spcPct val="0"/>
              </a:spcBef>
            </a:pPr>
            <a:endParaRPr lang="en-GB" sz="1200" dirty="0">
              <a:solidFill>
                <a:schemeClr val="bg1"/>
              </a:solidFill>
            </a:endParaRPr>
          </a:p>
        </p:txBody>
      </p:sp>
      <p:pic>
        <p:nvPicPr>
          <p:cNvPr id="6" name="Logo2011" descr="ERI_UF_rgb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28483" y="432000"/>
            <a:ext cx="1027112" cy="900113"/>
          </a:xfrm>
          <a:prstGeom prst="rect">
            <a:avLst/>
          </a:prstGeom>
          <a:noFill/>
        </p:spPr>
      </p:pic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524932" y="5137201"/>
            <a:ext cx="11140019" cy="1386001"/>
          </a:xfrm>
        </p:spPr>
        <p:txBody>
          <a:bodyPr anchor="b" anchorCtr="0"/>
          <a:lstStyle>
            <a:lvl1pPr marL="0" indent="0">
              <a:lnSpc>
                <a:spcPct val="75000"/>
              </a:lnSpc>
              <a:spcBef>
                <a:spcPts val="0"/>
              </a:spcBef>
              <a:buFont typeface="Arial" charset="0"/>
              <a:buNone/>
              <a:defRPr sz="3000" baseline="0">
                <a:latin typeface="+mn-lt"/>
              </a:defRPr>
            </a:lvl1pPr>
          </a:lstStyle>
          <a:p>
            <a:r>
              <a:rPr lang="en-US" dirty="0"/>
              <a:t>Click to Add subtitle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524934" y="1808709"/>
            <a:ext cx="11135785" cy="2839491"/>
          </a:xfrm>
        </p:spPr>
        <p:txBody>
          <a:bodyPr anchor="ctr">
            <a:normAutofit/>
          </a:bodyPr>
          <a:lstStyle>
            <a:lvl1pPr>
              <a:lnSpc>
                <a:spcPct val="75000"/>
              </a:lnSpc>
              <a:defRPr sz="7000">
                <a:latin typeface="Ericsson Capital TT"/>
              </a:defRPr>
            </a:lvl1pPr>
          </a:lstStyle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524934" y="4010025"/>
            <a:ext cx="11140017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5" y="1795463"/>
            <a:ext cx="11140016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Content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6193367" y="4010025"/>
            <a:ext cx="5471584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524934" y="4010025"/>
            <a:ext cx="5473700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529167" y="1795463"/>
            <a:ext cx="11135784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content parts over conten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524934" y="4010025"/>
            <a:ext cx="11140017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193367" y="1795463"/>
            <a:ext cx="5471584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529166" y="1795463"/>
            <a:ext cx="5469467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6193367" y="4013201"/>
            <a:ext cx="5467351" cy="20669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6193367" y="1795464"/>
            <a:ext cx="5467351" cy="206533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524934" y="1795463"/>
            <a:ext cx="5465233" cy="42846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542340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half" idx="3"/>
          </p:nvPr>
        </p:nvSpPr>
        <p:spPr>
          <a:xfrm>
            <a:off x="6197600" y="1795463"/>
            <a:ext cx="5467351" cy="42846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529167" y="4013201"/>
            <a:ext cx="5465233" cy="20669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529167" y="1795464"/>
            <a:ext cx="5465233" cy="206533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672718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/>
          </p:nvPr>
        </p:nvSpPr>
        <p:spPr>
          <a:xfrm>
            <a:off x="6197600" y="4022725"/>
            <a:ext cx="5467351" cy="20669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529167" y="4022725"/>
            <a:ext cx="5465233" cy="20669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6197600" y="1804989"/>
            <a:ext cx="5467351" cy="206533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529167" y="1804989"/>
            <a:ext cx="5465233" cy="206533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881117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13033562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40375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529167" y="1800000"/>
            <a:ext cx="11135785" cy="3852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3343229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6193367" y="1795464"/>
            <a:ext cx="5467351" cy="4284662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524934" y="1795463"/>
            <a:ext cx="5465233" cy="42846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747264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8081433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4305300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3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3" cy="1085371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5139267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5139265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2835488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629739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193367" y="239714"/>
            <a:ext cx="4324351" cy="1085371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5259091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w 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3545841"/>
            <a:ext cx="5473700" cy="2978785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191251" y="1797525"/>
            <a:ext cx="5473700" cy="1085371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071865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emf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LeftInfo"/>
          <p:cNvSpPr txBox="1">
            <a:spLocks noChangeArrowheads="1"/>
          </p:cNvSpPr>
          <p:nvPr/>
        </p:nvSpPr>
        <p:spPr bwMode="auto">
          <a:xfrm>
            <a:off x="-2515809" y="438151"/>
            <a:ext cx="2352392" cy="59708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Slide title 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44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Text and bullet level 1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 minimum 24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Bullets level 2-5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minimum 20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+mn-lt"/>
              </a:rPr>
              <a:t>Characters for Embedded font:</a:t>
            </a:r>
            <a:br>
              <a:rPr lang="en-US" sz="500" noProof="0" dirty="0">
                <a:solidFill>
                  <a:srgbClr val="9FB7D3"/>
                </a:solidFill>
                <a:latin typeface="+mn-lt"/>
              </a:rPr>
            </a:br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!"#$%&amp;'()*+,-./0123456789:;&lt;=&gt;?@ABCDEFGHIJKLMNOPQRSTUVWXYZ[\]^_`abcdefghijklmnopqrstuvwxyz{|}~¡¢£¤¥¦§¨©ª«¬®¯°±²³´¶·¸¹º»¼½ÀÁÂÃÄÅÆÇÈËÌÍÎÏÐÑÒÓÔÕÖ×ØÙÚÛÜÝÞßàáâãäåæçèéêëìíîïðñòóôõö÷øùúûüýþÿĀāĂăąĆćĊċČĎďĐđĒĖėĘęĚěĞğĠġĢģĪīĮįİıĶķĹĺĻļĽľŁłŃńŅņŇňŌŐőŒœŔŕŖŗŘřŚśŞşŠšŢţŤťŪūŮůŰűŲųŴŵŶŷŸŹźŻżŽžƒȘșˆˇ˘˙˚˛˜˝ẀẁẃẄẅỲỳ–—‘’‚“”„†‡•…‰‹›⁄€™ĀĀĂĂĄĄĆĆĊĊČČĎĎĐĐĒĒĖĖĘĘĚĚĞĞĠĠĢĢĪĪĮĮİĶĶĹĹĻĻĽĽŃŃŅŅŇŇŌŌŐŐŔŔŖŖŘŘŚŚŞŞŢŢŤŤŪŪŮŮŰŰŲŲŴŴŶŶŹŹŻŻȘș−≤≥ﬁﬂ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ΆΈΉΊΌΎΏΐΑΒΓΕΖΗΘΙΚΛΜΝΞΟΠΡΣΤΥΦΧΨΪΫΆΈΉΊΰαβγδεζηθικλνξορςΣΤΥΦΧΨΩΪΫΌΎΏ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ЁЂЃЄЅІЇЈЉЊЋЌЎЏАБВГДЕЖЗИЙКЛМНОПРСТУФХЦЧШЩЪЫЬЭЮЯАБВГДЕЖЗИЙКЛМНОПРСТУФХЦЧШЩЪЫЬЭЮЯЁЂЃЄЅІЇЈЉЊЋЌЎЏѢѢѲѲѴѴҐҐәǽẀẁẂẃẄẅỲỳ№</a:t>
            </a:r>
          </a:p>
          <a:p>
            <a:pPr>
              <a:lnSpc>
                <a:spcPct val="80000"/>
              </a:lnSpc>
              <a:spcBef>
                <a:spcPct val="20000"/>
              </a:spcBef>
            </a:pPr>
            <a:endParaRPr lang="en-US" sz="500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5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1400" noProof="0" dirty="0">
              <a:solidFill>
                <a:schemeClr val="bg1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chemeClr val="bg1"/>
                </a:solidFill>
              </a:rPr>
              <a:t>Do not add objects or text in the footer area</a:t>
            </a:r>
          </a:p>
        </p:txBody>
      </p:sp>
      <p:pic>
        <p:nvPicPr>
          <p:cNvPr id="9" name="Econ2011" descr="ECON_RGB"/>
          <p:cNvPicPr>
            <a:picLocks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11209564" y="360000"/>
            <a:ext cx="444500" cy="588962"/>
          </a:xfrm>
          <a:prstGeom prst="rect">
            <a:avLst/>
          </a:prstGeom>
          <a:noFill/>
        </p:spPr>
      </p:pic>
      <p:sp>
        <p:nvSpPr>
          <p:cNvPr id="21523" name="txtfooterCopy"/>
          <p:cNvSpPr txBox="1">
            <a:spLocks noChangeArrowheads="1"/>
          </p:cNvSpPr>
          <p:nvPr/>
        </p:nvSpPr>
        <p:spPr bwMode="auto">
          <a:xfrm>
            <a:off x="527051" y="6524625"/>
            <a:ext cx="9865783" cy="2159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lIns="72000" rIns="72000"/>
          <a:lstStyle/>
          <a:p>
            <a:pPr algn="l"/>
            <a:r>
              <a:rPr lang="en-US" sz="800" b="0" i="0" u="none">
                <a:solidFill>
                  <a:srgbClr val="87888A"/>
                </a:solidFill>
              </a:rPr>
              <a:t>Network based CRS mitigation  |  2016-09-02  |  Page </a:t>
            </a:r>
            <a:fld id="{09BBA573-4C18-48FB-AE59-E9B1EF5F2470}" type="slidenum">
              <a:rPr lang="en-US" sz="800" b="0" i="0" u="none" smtClean="0">
                <a:solidFill>
                  <a:srgbClr val="87888A"/>
                </a:solidFill>
              </a:rPr>
              <a:t>‹#›</a:t>
            </a:fld>
            <a:endParaRPr lang="en-US" sz="800" b="0" i="0" u="none" dirty="0">
              <a:solidFill>
                <a:srgbClr val="87888A"/>
              </a:solidFill>
            </a:endParaRPr>
          </a:p>
        </p:txBody>
      </p:sp>
      <p:sp>
        <p:nvSpPr>
          <p:cNvPr id="21507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529167" y="1800000"/>
            <a:ext cx="11135785" cy="385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524935" y="239714"/>
            <a:ext cx="9992784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dirty="0"/>
              <a:t>Click to Add Header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700" r:id="rId3"/>
    <p:sldLayoutId id="2147483681" r:id="rId4"/>
    <p:sldLayoutId id="2147483680" r:id="rId5"/>
    <p:sldLayoutId id="2147483699" r:id="rId6"/>
    <p:sldLayoutId id="2147483696" r:id="rId7"/>
    <p:sldLayoutId id="2147483698" r:id="rId8"/>
    <p:sldLayoutId id="2147483697" r:id="rId9"/>
    <p:sldLayoutId id="2147483685" r:id="rId10"/>
    <p:sldLayoutId id="2147483686" r:id="rId11"/>
    <p:sldLayoutId id="2147483687" r:id="rId12"/>
    <p:sldLayoutId id="2147483682" r:id="rId13"/>
    <p:sldLayoutId id="2147483683" r:id="rId14"/>
    <p:sldLayoutId id="2147483684" r:id="rId15"/>
    <p:sldLayoutId id="2147483688" r:id="rId16"/>
    <p:sldLayoutId id="2147483695" r:id="rId17"/>
  </p:sldLayoutIdLst>
  <p:hf sldNum="0" hdr="0" ftr="0" dt="0"/>
  <p:txStyles>
    <p:titleStyle>
      <a:lvl1pPr algn="l" rtl="0" eaLnBrk="1" fontAlgn="base" hangingPunct="1">
        <a:lnSpc>
          <a:spcPct val="7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Ericsson Capital T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9pPr>
    </p:titleStyle>
    <p:bodyStyle>
      <a:lvl1pPr marL="176213" indent="-176213" algn="l" rtl="0" eaLnBrk="1" fontAlgn="base" hangingPunct="1">
        <a:spcBef>
          <a:spcPct val="20000"/>
        </a:spcBef>
        <a:spcAft>
          <a:spcPct val="0"/>
        </a:spcAft>
        <a:buClr>
          <a:srgbClr val="00A9D4"/>
        </a:buClr>
        <a:buFont typeface="Arial" charset="0"/>
        <a:buChar char="›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33400" indent="-1778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–"/>
        <a:defRPr sz="2000">
          <a:solidFill>
            <a:schemeClr val="tx1"/>
          </a:solidFill>
          <a:latin typeface="+mn-lt"/>
        </a:defRPr>
      </a:lvl2pPr>
      <a:lvl3pPr marL="892175" indent="-179388" algn="l" rtl="0" eaLnBrk="1" fontAlgn="base" hangingPunct="1">
        <a:spcBef>
          <a:spcPct val="20000"/>
        </a:spcBef>
        <a:spcAft>
          <a:spcPct val="0"/>
        </a:spcAft>
        <a:buClr>
          <a:srgbClr val="92CCE5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3pPr>
      <a:lvl4pPr marL="125253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-"/>
        <a:defRPr sz="2000">
          <a:solidFill>
            <a:schemeClr val="tx1"/>
          </a:solidFill>
          <a:latin typeface="+mn-lt"/>
        </a:defRPr>
      </a:lvl4pPr>
      <a:lvl5pPr marL="16144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5pPr>
      <a:lvl6pPr marL="20716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6pPr>
      <a:lvl7pPr marL="25288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7pPr>
      <a:lvl8pPr marL="29860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8pPr>
      <a:lvl9pPr marL="34432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800" y="2708311"/>
            <a:ext cx="11582400" cy="1470025"/>
          </a:xfrm>
        </p:spPr>
        <p:txBody>
          <a:bodyPr>
            <a:noAutofit/>
          </a:bodyPr>
          <a:lstStyle/>
          <a:p>
            <a:r>
              <a:rPr lang="en-US" sz="4800" dirty="0"/>
              <a:t>Motivation for New Work Item on </a:t>
            </a:r>
            <a:r>
              <a:rPr lang="en-GB" sz="4800"/>
              <a:t>UE requirements for </a:t>
            </a:r>
            <a:r>
              <a:rPr lang="en-US" sz="4800" smtClean="0"/>
              <a:t>Network-Based </a:t>
            </a:r>
            <a:r>
              <a:rPr lang="en-US" sz="4800" dirty="0"/>
              <a:t>CRS Mitigation</a:t>
            </a:r>
            <a:endParaRPr lang="en-US" sz="4800" baseline="-250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24932" y="4617913"/>
            <a:ext cx="11140019" cy="1386001"/>
          </a:xfrm>
        </p:spPr>
        <p:txBody>
          <a:bodyPr>
            <a:normAutofit/>
          </a:bodyPr>
          <a:lstStyle/>
          <a:p>
            <a:pPr algn="ctr"/>
            <a:r>
              <a:rPr lang="en-US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Ericsson</a:t>
            </a: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0" y="129471"/>
            <a:ext cx="10970683" cy="1034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>
              <a:buNone/>
            </a:pPr>
            <a:r>
              <a:rPr lang="en-GB" sz="1800" b="1" dirty="0"/>
              <a:t>3GPP TSG RAN Meeting #74</a:t>
            </a:r>
            <a:r>
              <a:rPr lang="en-GB" sz="1800" b="1" i="1" dirty="0" smtClean="0"/>
              <a:t> </a:t>
            </a:r>
            <a:r>
              <a:rPr lang="en-GB" sz="1800" b="1" i="1" dirty="0"/>
              <a:t>	</a:t>
            </a:r>
            <a:r>
              <a:rPr lang="en-GB" sz="1800" b="1" i="1" dirty="0" smtClean="0"/>
              <a:t>						RP-162063</a:t>
            </a:r>
            <a:endParaRPr lang="en-US" sz="1800" dirty="0"/>
          </a:p>
          <a:p>
            <a:pPr>
              <a:buNone/>
            </a:pPr>
            <a:r>
              <a:rPr lang="en-GB" sz="1800" b="1" dirty="0"/>
              <a:t>Vienna, Austria, December 5 - 8, </a:t>
            </a:r>
            <a:r>
              <a:rPr lang="en-GB" sz="1800" b="1" dirty="0" smtClean="0"/>
              <a:t>2016</a:t>
            </a:r>
          </a:p>
          <a:p>
            <a:pPr>
              <a:buNone/>
            </a:pPr>
            <a:r>
              <a:rPr lang="en-GB" sz="1800" b="1" dirty="0" smtClean="0"/>
              <a:t>Agenda Item: 10.1.4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36364565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800" dirty="0"/>
              <a:t>LTE transmits </a:t>
            </a:r>
            <a:r>
              <a:rPr lang="en-US" sz="2800" b="1" dirty="0">
                <a:solidFill>
                  <a:srgbClr val="00B0F0"/>
                </a:solidFill>
              </a:rPr>
              <a:t>CRS across the system bandwidth </a:t>
            </a:r>
            <a:r>
              <a:rPr lang="en-US" sz="2800" dirty="0"/>
              <a:t>in every subframe</a:t>
            </a:r>
          </a:p>
          <a:p>
            <a:pPr marL="0" indent="0">
              <a:buNone/>
            </a:pPr>
            <a:r>
              <a:rPr lang="en-US" sz="2800" dirty="0">
                <a:sym typeface="Wingdings" panose="05000000000000000000" pitchFamily="2" charset="2"/>
              </a:rPr>
              <a:t> </a:t>
            </a:r>
            <a:r>
              <a:rPr lang="en-US" sz="2800" dirty="0"/>
              <a:t>High inter-cell interference even at low/medium load</a:t>
            </a:r>
          </a:p>
          <a:p>
            <a:pPr marL="1371600" indent="-457200">
              <a:buFont typeface="Wingdings" pitchFamily="2" charset="2"/>
              <a:buChar char="à"/>
            </a:pPr>
            <a:r>
              <a:rPr lang="en-US" sz="2800" dirty="0" smtClean="0"/>
              <a:t>Unnecessarily </a:t>
            </a:r>
            <a:r>
              <a:rPr lang="en-US" sz="2800" b="1" dirty="0">
                <a:solidFill>
                  <a:srgbClr val="00B0F0"/>
                </a:solidFill>
              </a:rPr>
              <a:t>low per-user throughput</a:t>
            </a:r>
            <a:r>
              <a:rPr lang="en-US" sz="2800" dirty="0"/>
              <a:t>, mainly due to higher order modulations not being </a:t>
            </a:r>
            <a:r>
              <a:rPr lang="en-US" sz="2800" dirty="0" smtClean="0"/>
              <a:t>usable</a:t>
            </a:r>
          </a:p>
          <a:p>
            <a:pPr marL="1728787" lvl="1" indent="-457200">
              <a:buFont typeface="Wingdings" pitchFamily="2" charset="2"/>
              <a:buChar char="à"/>
            </a:pPr>
            <a:r>
              <a:rPr lang="en-US" dirty="0" smtClean="0"/>
              <a:t>High </a:t>
            </a:r>
            <a:r>
              <a:rPr lang="en-US" dirty="0"/>
              <a:t>inter-cell interference even at low/medium </a:t>
            </a:r>
            <a:r>
              <a:rPr lang="en-US" dirty="0" smtClean="0"/>
              <a:t>load</a:t>
            </a:r>
            <a:endParaRPr lang="en-US" dirty="0"/>
          </a:p>
          <a:p>
            <a:pPr marL="0" indent="0">
              <a:buNone/>
            </a:pPr>
            <a:endParaRPr lang="en-US" sz="400" dirty="0" smtClean="0">
              <a:sym typeface="Wingdings" panose="05000000000000000000" pitchFamily="2" charset="2"/>
            </a:endParaRPr>
          </a:p>
          <a:p>
            <a:pPr marL="0" indent="0">
              <a:buNone/>
            </a:pPr>
            <a:r>
              <a:rPr lang="en-US" sz="2800" dirty="0" smtClean="0">
                <a:sym typeface="Wingdings" panose="05000000000000000000" pitchFamily="2" charset="2"/>
              </a:rPr>
              <a:t> </a:t>
            </a:r>
            <a:r>
              <a:rPr lang="en-US" sz="2800" dirty="0"/>
              <a:t>Inefficient utilization of resources at BS</a:t>
            </a:r>
          </a:p>
          <a:p>
            <a:pPr marL="0" indent="0">
              <a:buNone/>
            </a:pPr>
            <a:endParaRPr lang="en-US" sz="2800" dirty="0">
              <a:solidFill>
                <a:srgbClr val="FF0000"/>
              </a:solidFill>
            </a:endParaRPr>
          </a:p>
          <a:p>
            <a:pPr marL="914400" indent="0">
              <a:buNone/>
            </a:pP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Background &amp; motivation</a:t>
            </a:r>
            <a:endParaRPr lang="en-US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8712200" y="6315075"/>
            <a:ext cx="238789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*) LAA: License Assisted Access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1601142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/>
              <a:t>Network based CRS mitigation </a:t>
            </a:r>
            <a:r>
              <a:rPr lang="en-US" sz="2000" b="1" dirty="0">
                <a:solidFill>
                  <a:srgbClr val="00B0F0"/>
                </a:solidFill>
              </a:rPr>
              <a:t>supporting legacy UEs</a:t>
            </a:r>
          </a:p>
          <a:p>
            <a:pPr lvl="1"/>
            <a:r>
              <a:rPr lang="en-US" sz="1800" dirty="0"/>
              <a:t>A cell </a:t>
            </a:r>
            <a:r>
              <a:rPr lang="en-US" sz="1800" dirty="0">
                <a:solidFill>
                  <a:srgbClr val="00A9D4"/>
                </a:solidFill>
              </a:rPr>
              <a:t>omits </a:t>
            </a:r>
            <a:r>
              <a:rPr lang="en-US" sz="1800" dirty="0" smtClean="0">
                <a:solidFill>
                  <a:srgbClr val="00A9D4"/>
                </a:solidFill>
              </a:rPr>
              <a:t>large-bandwidth CRS </a:t>
            </a:r>
            <a:r>
              <a:rPr lang="en-US" sz="1800" dirty="0">
                <a:solidFill>
                  <a:srgbClr val="00B0F0"/>
                </a:solidFill>
              </a:rPr>
              <a:t>transmissions if it expects all (connected mode) UEs to be in DRX</a:t>
            </a:r>
            <a:r>
              <a:rPr lang="en-US" sz="1800" dirty="0"/>
              <a:t>, but </a:t>
            </a:r>
          </a:p>
          <a:p>
            <a:pPr lvl="2"/>
            <a:r>
              <a:rPr lang="en-US" sz="1800" dirty="0"/>
              <a:t>maintains CRSs on the inner 6 PRBs continuously (for idle mode support)</a:t>
            </a:r>
          </a:p>
          <a:p>
            <a:pPr lvl="1"/>
            <a:r>
              <a:rPr lang="en-US" sz="1800" dirty="0"/>
              <a:t>A cell enables large-bandwidth </a:t>
            </a:r>
            <a:r>
              <a:rPr lang="en-US" sz="1800" dirty="0" smtClean="0"/>
              <a:t>CRS </a:t>
            </a:r>
            <a:r>
              <a:rPr lang="en-US" sz="1800" dirty="0"/>
              <a:t>when it expects at least one UE to leave DRX</a:t>
            </a:r>
          </a:p>
          <a:p>
            <a:pPr lvl="1"/>
            <a:r>
              <a:rPr lang="en-US" sz="1800" dirty="0"/>
              <a:t>Aligned on-durations among UEs increase the muting possibilities</a:t>
            </a:r>
          </a:p>
          <a:p>
            <a:r>
              <a:rPr lang="en-US" sz="2000" dirty="0"/>
              <a:t>Already tested </a:t>
            </a:r>
            <a:r>
              <a:rPr lang="en-US" sz="2000" b="1" dirty="0">
                <a:solidFill>
                  <a:srgbClr val="00B0F0"/>
                </a:solidFill>
              </a:rPr>
              <a:t>in life networks</a:t>
            </a:r>
          </a:p>
          <a:p>
            <a:pPr lvl="1"/>
            <a:r>
              <a:rPr lang="en-US" sz="1800" dirty="0"/>
              <a:t>It performs very well with legacy UEs</a:t>
            </a:r>
          </a:p>
          <a:p>
            <a:pPr lvl="1"/>
            <a:r>
              <a:rPr lang="en-US" sz="1800" dirty="0"/>
              <a:t>No additional RLFs observed</a:t>
            </a:r>
          </a:p>
          <a:p>
            <a:pPr lvl="1"/>
            <a:r>
              <a:rPr lang="en-US" sz="1800" dirty="0">
                <a:solidFill>
                  <a:srgbClr val="00B0F0"/>
                </a:solidFill>
              </a:rPr>
              <a:t>Up to 80% increased DL throughput </a:t>
            </a:r>
            <a:r>
              <a:rPr lang="en-US" sz="1800" dirty="0"/>
              <a:t>in low to medium load (of neighbor cells)</a:t>
            </a:r>
          </a:p>
          <a:p>
            <a:pPr lvl="2"/>
            <a:r>
              <a:rPr lang="en-US" sz="1800" dirty="0"/>
              <a:t>Especially due to lower utilization of higher order modulation, like DL 256 QAM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Network Based CRS Mitigation</a:t>
            </a:r>
          </a:p>
        </p:txBody>
      </p:sp>
    </p:spTree>
    <p:extLst>
      <p:ext uri="{BB962C8B-B14F-4D97-AF65-F5344CB8AC3E}">
        <p14:creationId xmlns:p14="http://schemas.microsoft.com/office/powerpoint/2010/main" val="12157992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29167" y="1800000"/>
            <a:ext cx="11135785" cy="2810100"/>
          </a:xfrm>
        </p:spPr>
        <p:txBody>
          <a:bodyPr/>
          <a:lstStyle/>
          <a:p>
            <a:r>
              <a:rPr lang="en-US" sz="2000" dirty="0"/>
              <a:t>Tested UEs show stable RSRP measurements if CRS in few TTIs before and after DRX on duration is enabled</a:t>
            </a:r>
          </a:p>
          <a:p>
            <a:pPr lvl="1"/>
            <a:r>
              <a:rPr lang="en-US" sz="1600" dirty="0"/>
              <a:t>The ratio of blanked to non-blanked sub-frames determines feature gain</a:t>
            </a:r>
          </a:p>
          <a:p>
            <a:pPr lvl="1"/>
            <a:r>
              <a:rPr lang="en-US" sz="1600" dirty="0"/>
              <a:t>Shortening warm-up and cool-down increases performance gains, i.e., per-user throughput</a:t>
            </a:r>
          </a:p>
          <a:p>
            <a:r>
              <a:rPr lang="en-US" sz="2000" dirty="0"/>
              <a:t>Specify Rel-14 UE </a:t>
            </a:r>
            <a:r>
              <a:rPr lang="en-US" sz="2000" dirty="0" err="1"/>
              <a:t>perf</a:t>
            </a:r>
            <a:r>
              <a:rPr lang="en-US" sz="2000" dirty="0"/>
              <a:t>. requirements for warm-up and cool down phases</a:t>
            </a:r>
          </a:p>
          <a:p>
            <a:pPr lvl="1"/>
            <a:r>
              <a:rPr lang="en-US" sz="1600" dirty="0"/>
              <a:t>Aim at 1 warm-up and 0 cool-down </a:t>
            </a:r>
            <a:r>
              <a:rPr lang="en-US" sz="1600" dirty="0" err="1"/>
              <a:t>subframes</a:t>
            </a:r>
            <a:r>
              <a:rPr lang="en-US" sz="1600" dirty="0"/>
              <a:t> with full CRS BW</a:t>
            </a:r>
          </a:p>
          <a:p>
            <a:endParaRPr lang="en-US" dirty="0"/>
          </a:p>
          <a:p>
            <a:pPr marL="0" indent="0">
              <a:buNone/>
            </a:pPr>
            <a:r>
              <a:rPr lang="en-US" dirty="0">
                <a:solidFill>
                  <a:srgbClr val="00B0F0"/>
                </a:solidFill>
                <a:sym typeface="Wingdings" panose="05000000000000000000" pitchFamily="2" charset="2"/>
              </a:rPr>
              <a:t> Higher efficiency of Network based CRS mitigation</a:t>
            </a:r>
            <a:endParaRPr lang="en-US" dirty="0">
              <a:solidFill>
                <a:srgbClr val="00B0F0"/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Legacy UE protection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270689" y="4897993"/>
            <a:ext cx="11577447" cy="1320023"/>
            <a:chOff x="270689" y="4897993"/>
            <a:chExt cx="11577447" cy="1320023"/>
          </a:xfrm>
        </p:grpSpPr>
        <p:sp>
          <p:nvSpPr>
            <p:cNvPr id="5" name="TextBox 4"/>
            <p:cNvSpPr txBox="1"/>
            <p:nvPr/>
          </p:nvSpPr>
          <p:spPr>
            <a:xfrm>
              <a:off x="270689" y="5883679"/>
              <a:ext cx="1019831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/>
                <a:t>Radio frame</a:t>
              </a:r>
            </a:p>
          </p:txBody>
        </p:sp>
        <p:sp>
          <p:nvSpPr>
            <p:cNvPr id="9" name="Text Box 401"/>
            <p:cNvSpPr txBox="1">
              <a:spLocks noChangeArrowheads="1"/>
            </p:cNvSpPr>
            <p:nvPr/>
          </p:nvSpPr>
          <p:spPr bwMode="auto">
            <a:xfrm>
              <a:off x="10688028" y="5417845"/>
              <a:ext cx="1160108" cy="2154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2000" rIns="72000">
              <a:spAutoFit/>
            </a:bodyPr>
            <a:lstStyle>
              <a:defPPr>
                <a:defRPr lang="en-GB"/>
              </a:defPPr>
              <a:lvl1pPr algn="l" rtl="0" fontAlgn="base">
                <a:spcBef>
                  <a:spcPct val="5000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5000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5000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5000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5000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r>
                <a:rPr lang="en-US" altLang="zh-CN" sz="800" dirty="0" smtClean="0">
                  <a:ea typeface="宋体" pitchFamily="2" charset="-122"/>
                </a:rPr>
                <a:t>Large-bandwidth CRS</a:t>
              </a:r>
              <a:endParaRPr lang="en-US" sz="9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06453" y="5521058"/>
              <a:ext cx="800219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/>
                <a:t>CRS BW</a:t>
              </a:r>
            </a:p>
          </p:txBody>
        </p:sp>
        <p:sp>
          <p:nvSpPr>
            <p:cNvPr id="13" name="Text Box 401"/>
            <p:cNvSpPr txBox="1">
              <a:spLocks noChangeArrowheads="1"/>
            </p:cNvSpPr>
            <p:nvPr/>
          </p:nvSpPr>
          <p:spPr bwMode="auto">
            <a:xfrm>
              <a:off x="10419192" y="5142848"/>
              <a:ext cx="1126444" cy="2154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2000" rIns="72000">
              <a:spAutoFit/>
            </a:bodyPr>
            <a:lstStyle>
              <a:defPPr>
                <a:defRPr lang="en-GB"/>
              </a:defPPr>
              <a:lvl1pPr algn="l" rtl="0" fontAlgn="base">
                <a:spcBef>
                  <a:spcPct val="5000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5000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5000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5000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5000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r>
                <a:rPr lang="en-US" altLang="zh-CN" sz="800" dirty="0">
                  <a:ea typeface="宋体" pitchFamily="2" charset="-122"/>
                </a:rPr>
                <a:t>        DRX </a:t>
              </a:r>
              <a:r>
                <a:rPr lang="en-US" altLang="zh-CN" sz="800" dirty="0" err="1">
                  <a:ea typeface="宋体" pitchFamily="2" charset="-122"/>
                </a:rPr>
                <a:t>onDuration</a:t>
              </a:r>
              <a:endParaRPr lang="en-US" sz="9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383628" y="5146220"/>
              <a:ext cx="50847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/>
                <a:t>DRX</a:t>
              </a:r>
            </a:p>
          </p:txBody>
        </p:sp>
        <p:grpSp>
          <p:nvGrpSpPr>
            <p:cNvPr id="16" name="Group 15"/>
            <p:cNvGrpSpPr/>
            <p:nvPr/>
          </p:nvGrpSpPr>
          <p:grpSpPr>
            <a:xfrm>
              <a:off x="1608499" y="5584959"/>
              <a:ext cx="1632004" cy="129751"/>
              <a:chOff x="1832499" y="5711824"/>
              <a:chExt cx="1362506" cy="119364"/>
            </a:xfrm>
          </p:grpSpPr>
          <p:sp>
            <p:nvSpPr>
              <p:cNvPr id="75" name="Line 212"/>
              <p:cNvSpPr>
                <a:spLocks noChangeShapeType="1"/>
              </p:cNvSpPr>
              <p:nvPr/>
            </p:nvSpPr>
            <p:spPr bwMode="auto">
              <a:xfrm>
                <a:off x="3194733" y="5717249"/>
                <a:ext cx="0" cy="108513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6" name="Rectangle 173"/>
              <p:cNvSpPr>
                <a:spLocks noChangeArrowheads="1"/>
              </p:cNvSpPr>
              <p:nvPr/>
            </p:nvSpPr>
            <p:spPr bwMode="auto">
              <a:xfrm>
                <a:off x="1967760" y="5711824"/>
                <a:ext cx="135261" cy="119364"/>
              </a:xfrm>
              <a:prstGeom prst="rect">
                <a:avLst/>
              </a:prstGeom>
              <a:solidFill>
                <a:srgbClr val="00FF00">
                  <a:alpha val="30196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0" hangingPunct="0">
                  <a:spcBef>
                    <a:spcPct val="50000"/>
                  </a:spcBef>
                </a:pPr>
                <a:endParaRPr lang="en-US" sz="1000" b="1"/>
              </a:p>
            </p:txBody>
          </p:sp>
          <p:sp>
            <p:nvSpPr>
              <p:cNvPr id="77" name="Rectangle 174"/>
              <p:cNvSpPr>
                <a:spLocks noChangeArrowheads="1"/>
              </p:cNvSpPr>
              <p:nvPr/>
            </p:nvSpPr>
            <p:spPr bwMode="auto">
              <a:xfrm>
                <a:off x="2103020" y="5711824"/>
                <a:ext cx="136911" cy="119364"/>
              </a:xfrm>
              <a:prstGeom prst="rect">
                <a:avLst/>
              </a:prstGeom>
              <a:solidFill>
                <a:srgbClr val="00FF00">
                  <a:alpha val="30196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spcBef>
                    <a:spcPct val="50000"/>
                  </a:spcBef>
                </a:pPr>
                <a:endParaRPr lang="en-US"/>
              </a:p>
            </p:txBody>
          </p:sp>
          <p:sp>
            <p:nvSpPr>
              <p:cNvPr id="78" name="Rectangle 176"/>
              <p:cNvSpPr>
                <a:spLocks noChangeArrowheads="1"/>
              </p:cNvSpPr>
              <p:nvPr/>
            </p:nvSpPr>
            <p:spPr bwMode="auto">
              <a:xfrm>
                <a:off x="2239931" y="5711824"/>
                <a:ext cx="136911" cy="119364"/>
              </a:xfrm>
              <a:prstGeom prst="rect">
                <a:avLst/>
              </a:prstGeom>
              <a:solidFill>
                <a:srgbClr val="00FF00">
                  <a:alpha val="30196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0" hangingPunct="0">
                  <a:spcBef>
                    <a:spcPct val="50000"/>
                  </a:spcBef>
                </a:pPr>
                <a:endParaRPr lang="en-US" sz="1000" b="1"/>
              </a:p>
            </p:txBody>
          </p:sp>
          <p:sp>
            <p:nvSpPr>
              <p:cNvPr id="79" name="Rectangle 177"/>
              <p:cNvSpPr>
                <a:spLocks noChangeArrowheads="1"/>
              </p:cNvSpPr>
              <p:nvPr/>
            </p:nvSpPr>
            <p:spPr bwMode="auto">
              <a:xfrm>
                <a:off x="2512102" y="5711824"/>
                <a:ext cx="136911" cy="119364"/>
              </a:xfrm>
              <a:prstGeom prst="rect">
                <a:avLst/>
              </a:prstGeom>
              <a:solidFill>
                <a:srgbClr val="00FF00">
                  <a:alpha val="30196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spcBef>
                    <a:spcPct val="50000"/>
                  </a:spcBef>
                </a:pPr>
                <a:endParaRPr lang="en-US"/>
              </a:p>
            </p:txBody>
          </p:sp>
          <p:sp>
            <p:nvSpPr>
              <p:cNvPr id="80" name="Rectangle 178"/>
              <p:cNvSpPr>
                <a:spLocks noChangeArrowheads="1"/>
              </p:cNvSpPr>
              <p:nvPr/>
            </p:nvSpPr>
            <p:spPr bwMode="auto">
              <a:xfrm>
                <a:off x="2649013" y="5711824"/>
                <a:ext cx="135261" cy="119364"/>
              </a:xfrm>
              <a:prstGeom prst="rect">
                <a:avLst/>
              </a:prstGeom>
              <a:solidFill>
                <a:srgbClr val="00FF00">
                  <a:alpha val="30196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spcBef>
                    <a:spcPct val="50000"/>
                  </a:spcBef>
                </a:pPr>
                <a:endParaRPr lang="en-US"/>
              </a:p>
            </p:txBody>
          </p:sp>
          <p:sp>
            <p:nvSpPr>
              <p:cNvPr id="81" name="Rectangle 180"/>
              <p:cNvSpPr>
                <a:spLocks noChangeArrowheads="1"/>
              </p:cNvSpPr>
              <p:nvPr/>
            </p:nvSpPr>
            <p:spPr bwMode="auto">
              <a:xfrm>
                <a:off x="2784274" y="5711824"/>
                <a:ext cx="136911" cy="119364"/>
              </a:xfrm>
              <a:prstGeom prst="rect">
                <a:avLst/>
              </a:prstGeom>
              <a:solidFill>
                <a:srgbClr val="00FF00">
                  <a:alpha val="30196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0" hangingPunct="0">
                  <a:spcBef>
                    <a:spcPct val="50000"/>
                  </a:spcBef>
                </a:pPr>
                <a:endParaRPr lang="en-US" sz="1000" b="1"/>
              </a:p>
            </p:txBody>
          </p:sp>
          <p:sp>
            <p:nvSpPr>
              <p:cNvPr id="82" name="Rectangle 181"/>
              <p:cNvSpPr>
                <a:spLocks noChangeArrowheads="1"/>
              </p:cNvSpPr>
              <p:nvPr/>
            </p:nvSpPr>
            <p:spPr bwMode="auto">
              <a:xfrm>
                <a:off x="2925188" y="5711824"/>
                <a:ext cx="136911" cy="119364"/>
              </a:xfrm>
              <a:prstGeom prst="rect">
                <a:avLst/>
              </a:prstGeom>
              <a:solidFill>
                <a:srgbClr val="00FF00">
                  <a:alpha val="30196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0" hangingPunct="0">
                  <a:spcBef>
                    <a:spcPct val="50000"/>
                  </a:spcBef>
                </a:pPr>
                <a:endParaRPr lang="en-US" sz="1000" b="1"/>
              </a:p>
            </p:txBody>
          </p:sp>
          <p:sp>
            <p:nvSpPr>
              <p:cNvPr id="83" name="Rectangle 182"/>
              <p:cNvSpPr>
                <a:spLocks noChangeArrowheads="1"/>
              </p:cNvSpPr>
              <p:nvPr/>
            </p:nvSpPr>
            <p:spPr bwMode="auto">
              <a:xfrm>
                <a:off x="3059744" y="5711824"/>
                <a:ext cx="135261" cy="119364"/>
              </a:xfrm>
              <a:prstGeom prst="rect">
                <a:avLst/>
              </a:prstGeom>
              <a:solidFill>
                <a:srgbClr val="00FF00">
                  <a:alpha val="30196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0" hangingPunct="0">
                  <a:spcBef>
                    <a:spcPct val="50000"/>
                  </a:spcBef>
                </a:pPr>
                <a:endParaRPr lang="en-US" sz="1000" b="1"/>
              </a:p>
            </p:txBody>
          </p:sp>
          <p:sp>
            <p:nvSpPr>
              <p:cNvPr id="84" name="Rectangle 173"/>
              <p:cNvSpPr>
                <a:spLocks noChangeArrowheads="1"/>
              </p:cNvSpPr>
              <p:nvPr/>
            </p:nvSpPr>
            <p:spPr bwMode="auto">
              <a:xfrm>
                <a:off x="1832499" y="5711824"/>
                <a:ext cx="135261" cy="119364"/>
              </a:xfrm>
              <a:prstGeom prst="rect">
                <a:avLst/>
              </a:prstGeom>
              <a:solidFill>
                <a:srgbClr val="00FF00">
                  <a:alpha val="30196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0" hangingPunct="0">
                  <a:spcBef>
                    <a:spcPct val="50000"/>
                  </a:spcBef>
                </a:pPr>
                <a:endParaRPr lang="en-US" sz="1000" b="1"/>
              </a:p>
            </p:txBody>
          </p:sp>
          <p:sp>
            <p:nvSpPr>
              <p:cNvPr id="85" name="Rectangle 173"/>
              <p:cNvSpPr>
                <a:spLocks noChangeArrowheads="1"/>
              </p:cNvSpPr>
              <p:nvPr/>
            </p:nvSpPr>
            <p:spPr bwMode="auto">
              <a:xfrm>
                <a:off x="2376842" y="5711824"/>
                <a:ext cx="135261" cy="119364"/>
              </a:xfrm>
              <a:prstGeom prst="rect">
                <a:avLst/>
              </a:prstGeom>
              <a:solidFill>
                <a:srgbClr val="00FF00">
                  <a:alpha val="30196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0" hangingPunct="0">
                  <a:spcBef>
                    <a:spcPct val="50000"/>
                  </a:spcBef>
                </a:pPr>
                <a:endParaRPr lang="en-US" sz="1000" b="1"/>
              </a:p>
            </p:txBody>
          </p:sp>
        </p:grpSp>
        <p:grpSp>
          <p:nvGrpSpPr>
            <p:cNvPr id="17" name="Group 16"/>
            <p:cNvGrpSpPr/>
            <p:nvPr/>
          </p:nvGrpSpPr>
          <p:grpSpPr>
            <a:xfrm>
              <a:off x="3240503" y="5584959"/>
              <a:ext cx="1632004" cy="129751"/>
              <a:chOff x="1126564" y="6118649"/>
              <a:chExt cx="1362506" cy="119364"/>
            </a:xfrm>
          </p:grpSpPr>
          <p:sp>
            <p:nvSpPr>
              <p:cNvPr id="65" name="Rectangle 173"/>
              <p:cNvSpPr>
                <a:spLocks noChangeArrowheads="1"/>
              </p:cNvSpPr>
              <p:nvPr/>
            </p:nvSpPr>
            <p:spPr bwMode="auto">
              <a:xfrm>
                <a:off x="1261825" y="6118649"/>
                <a:ext cx="135261" cy="119364"/>
              </a:xfrm>
              <a:prstGeom prst="rect">
                <a:avLst/>
              </a:prstGeom>
              <a:solidFill>
                <a:srgbClr val="00FF00">
                  <a:alpha val="30196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0" hangingPunct="0">
                  <a:spcBef>
                    <a:spcPct val="50000"/>
                  </a:spcBef>
                </a:pPr>
                <a:endParaRPr lang="en-US" sz="1000" b="1"/>
              </a:p>
            </p:txBody>
          </p:sp>
          <p:sp>
            <p:nvSpPr>
              <p:cNvPr id="66" name="Rectangle 174"/>
              <p:cNvSpPr>
                <a:spLocks noChangeArrowheads="1"/>
              </p:cNvSpPr>
              <p:nvPr/>
            </p:nvSpPr>
            <p:spPr bwMode="auto">
              <a:xfrm>
                <a:off x="1397085" y="6118649"/>
                <a:ext cx="136911" cy="119364"/>
              </a:xfrm>
              <a:prstGeom prst="rect">
                <a:avLst/>
              </a:prstGeom>
              <a:solidFill>
                <a:srgbClr val="00FF00">
                  <a:alpha val="30196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spcBef>
                    <a:spcPct val="50000"/>
                  </a:spcBef>
                </a:pPr>
                <a:endParaRPr lang="en-US"/>
              </a:p>
            </p:txBody>
          </p:sp>
          <p:sp>
            <p:nvSpPr>
              <p:cNvPr id="67" name="Rectangle 176"/>
              <p:cNvSpPr>
                <a:spLocks noChangeArrowheads="1"/>
              </p:cNvSpPr>
              <p:nvPr/>
            </p:nvSpPr>
            <p:spPr bwMode="auto">
              <a:xfrm>
                <a:off x="1533996" y="6118649"/>
                <a:ext cx="136911" cy="119364"/>
              </a:xfrm>
              <a:prstGeom prst="rect">
                <a:avLst/>
              </a:prstGeom>
              <a:solidFill>
                <a:srgbClr val="00FF00">
                  <a:alpha val="30196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0" hangingPunct="0">
                  <a:spcBef>
                    <a:spcPct val="50000"/>
                  </a:spcBef>
                </a:pPr>
                <a:endParaRPr lang="en-US" sz="1000" b="1"/>
              </a:p>
            </p:txBody>
          </p:sp>
          <p:sp>
            <p:nvSpPr>
              <p:cNvPr id="68" name="Rectangle 177"/>
              <p:cNvSpPr>
                <a:spLocks noChangeArrowheads="1"/>
              </p:cNvSpPr>
              <p:nvPr/>
            </p:nvSpPr>
            <p:spPr bwMode="auto">
              <a:xfrm>
                <a:off x="1806167" y="6118649"/>
                <a:ext cx="136911" cy="119364"/>
              </a:xfrm>
              <a:prstGeom prst="rect">
                <a:avLst/>
              </a:prstGeom>
              <a:solidFill>
                <a:srgbClr val="00FF00">
                  <a:alpha val="30196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spcBef>
                    <a:spcPct val="50000"/>
                  </a:spcBef>
                </a:pPr>
                <a:endParaRPr lang="en-US"/>
              </a:p>
            </p:txBody>
          </p:sp>
          <p:sp>
            <p:nvSpPr>
              <p:cNvPr id="69" name="Rectangle 178"/>
              <p:cNvSpPr>
                <a:spLocks noChangeArrowheads="1"/>
              </p:cNvSpPr>
              <p:nvPr/>
            </p:nvSpPr>
            <p:spPr bwMode="auto">
              <a:xfrm>
                <a:off x="1943078" y="6118649"/>
                <a:ext cx="135261" cy="119364"/>
              </a:xfrm>
              <a:prstGeom prst="rect">
                <a:avLst/>
              </a:prstGeom>
              <a:solidFill>
                <a:srgbClr val="00FF00">
                  <a:alpha val="30196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spcBef>
                    <a:spcPct val="50000"/>
                  </a:spcBef>
                </a:pPr>
                <a:endParaRPr lang="en-US"/>
              </a:p>
            </p:txBody>
          </p:sp>
          <p:sp>
            <p:nvSpPr>
              <p:cNvPr id="70" name="Rectangle 180"/>
              <p:cNvSpPr>
                <a:spLocks noChangeArrowheads="1"/>
              </p:cNvSpPr>
              <p:nvPr/>
            </p:nvSpPr>
            <p:spPr bwMode="auto">
              <a:xfrm>
                <a:off x="2078339" y="6118649"/>
                <a:ext cx="136911" cy="119364"/>
              </a:xfrm>
              <a:prstGeom prst="rect">
                <a:avLst/>
              </a:prstGeom>
              <a:solidFill>
                <a:srgbClr val="00FF00">
                  <a:alpha val="30196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0" hangingPunct="0">
                  <a:spcBef>
                    <a:spcPct val="50000"/>
                  </a:spcBef>
                </a:pPr>
                <a:endParaRPr lang="en-US" sz="1000" b="1"/>
              </a:p>
            </p:txBody>
          </p:sp>
          <p:sp>
            <p:nvSpPr>
              <p:cNvPr id="71" name="Rectangle 181"/>
              <p:cNvSpPr>
                <a:spLocks noChangeArrowheads="1"/>
              </p:cNvSpPr>
              <p:nvPr/>
            </p:nvSpPr>
            <p:spPr bwMode="auto">
              <a:xfrm>
                <a:off x="2219253" y="6118649"/>
                <a:ext cx="136911" cy="119364"/>
              </a:xfrm>
              <a:prstGeom prst="rect">
                <a:avLst/>
              </a:prstGeom>
              <a:solidFill>
                <a:srgbClr val="00FF00">
                  <a:alpha val="30196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0" hangingPunct="0">
                  <a:spcBef>
                    <a:spcPct val="50000"/>
                  </a:spcBef>
                </a:pPr>
                <a:endParaRPr lang="en-US" sz="1000" b="1"/>
              </a:p>
            </p:txBody>
          </p:sp>
          <p:sp>
            <p:nvSpPr>
              <p:cNvPr id="72" name="Rectangle 182"/>
              <p:cNvSpPr>
                <a:spLocks noChangeArrowheads="1"/>
              </p:cNvSpPr>
              <p:nvPr/>
            </p:nvSpPr>
            <p:spPr bwMode="auto">
              <a:xfrm>
                <a:off x="2353809" y="6118649"/>
                <a:ext cx="135261" cy="119364"/>
              </a:xfrm>
              <a:prstGeom prst="rect">
                <a:avLst/>
              </a:prstGeom>
              <a:solidFill>
                <a:srgbClr val="00FF00">
                  <a:alpha val="30196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0" hangingPunct="0">
                  <a:spcBef>
                    <a:spcPct val="50000"/>
                  </a:spcBef>
                </a:pPr>
                <a:endParaRPr lang="en-US" sz="1000" b="1"/>
              </a:p>
            </p:txBody>
          </p:sp>
          <p:sp>
            <p:nvSpPr>
              <p:cNvPr id="73" name="Rectangle 173"/>
              <p:cNvSpPr>
                <a:spLocks noChangeArrowheads="1"/>
              </p:cNvSpPr>
              <p:nvPr/>
            </p:nvSpPr>
            <p:spPr bwMode="auto">
              <a:xfrm>
                <a:off x="1126564" y="6118649"/>
                <a:ext cx="135261" cy="119364"/>
              </a:xfrm>
              <a:prstGeom prst="rect">
                <a:avLst/>
              </a:prstGeom>
              <a:solidFill>
                <a:srgbClr val="00FF00">
                  <a:alpha val="30196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0" hangingPunct="0">
                  <a:spcBef>
                    <a:spcPct val="50000"/>
                  </a:spcBef>
                </a:pPr>
                <a:endParaRPr lang="en-US" sz="1000" b="1"/>
              </a:p>
            </p:txBody>
          </p:sp>
          <p:sp>
            <p:nvSpPr>
              <p:cNvPr id="74" name="Rectangle 173"/>
              <p:cNvSpPr>
                <a:spLocks noChangeArrowheads="1"/>
              </p:cNvSpPr>
              <p:nvPr/>
            </p:nvSpPr>
            <p:spPr bwMode="auto">
              <a:xfrm>
                <a:off x="1670907" y="6118649"/>
                <a:ext cx="135261" cy="119364"/>
              </a:xfrm>
              <a:prstGeom prst="rect">
                <a:avLst/>
              </a:prstGeom>
              <a:solidFill>
                <a:srgbClr val="00FF00">
                  <a:alpha val="30196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0" hangingPunct="0">
                  <a:spcBef>
                    <a:spcPct val="50000"/>
                  </a:spcBef>
                </a:pPr>
                <a:endParaRPr lang="en-US" sz="1000" b="1"/>
              </a:p>
            </p:txBody>
          </p:sp>
        </p:grpSp>
        <p:grpSp>
          <p:nvGrpSpPr>
            <p:cNvPr id="18" name="Group 17"/>
            <p:cNvGrpSpPr/>
            <p:nvPr/>
          </p:nvGrpSpPr>
          <p:grpSpPr>
            <a:xfrm>
              <a:off x="4872507" y="5584959"/>
              <a:ext cx="1632004" cy="129751"/>
              <a:chOff x="1126564" y="6118649"/>
              <a:chExt cx="1362506" cy="119364"/>
            </a:xfrm>
          </p:grpSpPr>
          <p:sp>
            <p:nvSpPr>
              <p:cNvPr id="55" name="Rectangle 173"/>
              <p:cNvSpPr>
                <a:spLocks noChangeArrowheads="1"/>
              </p:cNvSpPr>
              <p:nvPr/>
            </p:nvSpPr>
            <p:spPr bwMode="auto">
              <a:xfrm>
                <a:off x="1261825" y="6118649"/>
                <a:ext cx="135261" cy="119364"/>
              </a:xfrm>
              <a:prstGeom prst="rect">
                <a:avLst/>
              </a:prstGeom>
              <a:solidFill>
                <a:srgbClr val="00FF00">
                  <a:alpha val="30196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0" hangingPunct="0">
                  <a:spcBef>
                    <a:spcPct val="50000"/>
                  </a:spcBef>
                </a:pPr>
                <a:endParaRPr lang="en-US" sz="1000" b="1"/>
              </a:p>
            </p:txBody>
          </p:sp>
          <p:sp>
            <p:nvSpPr>
              <p:cNvPr id="56" name="Rectangle 174"/>
              <p:cNvSpPr>
                <a:spLocks noChangeArrowheads="1"/>
              </p:cNvSpPr>
              <p:nvPr/>
            </p:nvSpPr>
            <p:spPr bwMode="auto">
              <a:xfrm>
                <a:off x="1397085" y="6118649"/>
                <a:ext cx="136911" cy="119364"/>
              </a:xfrm>
              <a:prstGeom prst="rect">
                <a:avLst/>
              </a:prstGeom>
              <a:solidFill>
                <a:srgbClr val="00FF00">
                  <a:alpha val="30196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spcBef>
                    <a:spcPct val="50000"/>
                  </a:spcBef>
                </a:pPr>
                <a:endParaRPr lang="en-US"/>
              </a:p>
            </p:txBody>
          </p:sp>
          <p:sp>
            <p:nvSpPr>
              <p:cNvPr id="57" name="Rectangle 176"/>
              <p:cNvSpPr>
                <a:spLocks noChangeArrowheads="1"/>
              </p:cNvSpPr>
              <p:nvPr/>
            </p:nvSpPr>
            <p:spPr bwMode="auto">
              <a:xfrm>
                <a:off x="1533996" y="6118649"/>
                <a:ext cx="136911" cy="119364"/>
              </a:xfrm>
              <a:prstGeom prst="rect">
                <a:avLst/>
              </a:prstGeom>
              <a:solidFill>
                <a:srgbClr val="00FF00">
                  <a:alpha val="30196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0" hangingPunct="0">
                  <a:spcBef>
                    <a:spcPct val="50000"/>
                  </a:spcBef>
                </a:pPr>
                <a:endParaRPr lang="en-US" sz="1000" b="1"/>
              </a:p>
            </p:txBody>
          </p:sp>
          <p:sp>
            <p:nvSpPr>
              <p:cNvPr id="58" name="Rectangle 177"/>
              <p:cNvSpPr>
                <a:spLocks noChangeArrowheads="1"/>
              </p:cNvSpPr>
              <p:nvPr/>
            </p:nvSpPr>
            <p:spPr bwMode="auto">
              <a:xfrm>
                <a:off x="1806167" y="6118649"/>
                <a:ext cx="136911" cy="119364"/>
              </a:xfrm>
              <a:prstGeom prst="rect">
                <a:avLst/>
              </a:prstGeom>
              <a:solidFill>
                <a:srgbClr val="00FF00">
                  <a:alpha val="30196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spcBef>
                    <a:spcPct val="50000"/>
                  </a:spcBef>
                </a:pPr>
                <a:endParaRPr lang="en-US"/>
              </a:p>
            </p:txBody>
          </p:sp>
          <p:sp>
            <p:nvSpPr>
              <p:cNvPr id="59" name="Rectangle 178"/>
              <p:cNvSpPr>
                <a:spLocks noChangeArrowheads="1"/>
              </p:cNvSpPr>
              <p:nvPr/>
            </p:nvSpPr>
            <p:spPr bwMode="auto">
              <a:xfrm>
                <a:off x="1943078" y="6118649"/>
                <a:ext cx="135261" cy="119364"/>
              </a:xfrm>
              <a:prstGeom prst="rect">
                <a:avLst/>
              </a:prstGeom>
              <a:solidFill>
                <a:srgbClr val="00FF00">
                  <a:alpha val="30196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spcBef>
                    <a:spcPct val="50000"/>
                  </a:spcBef>
                </a:pPr>
                <a:endParaRPr lang="en-US"/>
              </a:p>
            </p:txBody>
          </p:sp>
          <p:sp>
            <p:nvSpPr>
              <p:cNvPr id="60" name="Rectangle 180"/>
              <p:cNvSpPr>
                <a:spLocks noChangeArrowheads="1"/>
              </p:cNvSpPr>
              <p:nvPr/>
            </p:nvSpPr>
            <p:spPr bwMode="auto">
              <a:xfrm>
                <a:off x="2078339" y="6118649"/>
                <a:ext cx="136911" cy="119364"/>
              </a:xfrm>
              <a:prstGeom prst="rect">
                <a:avLst/>
              </a:prstGeom>
              <a:solidFill>
                <a:srgbClr val="00FF00">
                  <a:alpha val="30196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0" hangingPunct="0">
                  <a:spcBef>
                    <a:spcPct val="50000"/>
                  </a:spcBef>
                </a:pPr>
                <a:endParaRPr lang="en-US" sz="1000" b="1"/>
              </a:p>
            </p:txBody>
          </p:sp>
          <p:sp>
            <p:nvSpPr>
              <p:cNvPr id="61" name="Rectangle 181"/>
              <p:cNvSpPr>
                <a:spLocks noChangeArrowheads="1"/>
              </p:cNvSpPr>
              <p:nvPr/>
            </p:nvSpPr>
            <p:spPr bwMode="auto">
              <a:xfrm>
                <a:off x="2219253" y="6118649"/>
                <a:ext cx="136911" cy="119364"/>
              </a:xfrm>
              <a:prstGeom prst="rect">
                <a:avLst/>
              </a:prstGeom>
              <a:solidFill>
                <a:srgbClr val="00FF00">
                  <a:alpha val="30196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0" hangingPunct="0">
                  <a:spcBef>
                    <a:spcPct val="50000"/>
                  </a:spcBef>
                </a:pPr>
                <a:endParaRPr lang="en-US" sz="1000" b="1"/>
              </a:p>
            </p:txBody>
          </p:sp>
          <p:sp>
            <p:nvSpPr>
              <p:cNvPr id="62" name="Rectangle 182"/>
              <p:cNvSpPr>
                <a:spLocks noChangeArrowheads="1"/>
              </p:cNvSpPr>
              <p:nvPr/>
            </p:nvSpPr>
            <p:spPr bwMode="auto">
              <a:xfrm>
                <a:off x="2353809" y="6118649"/>
                <a:ext cx="135261" cy="119364"/>
              </a:xfrm>
              <a:prstGeom prst="rect">
                <a:avLst/>
              </a:prstGeom>
              <a:solidFill>
                <a:srgbClr val="00FF00">
                  <a:alpha val="30196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0" hangingPunct="0">
                  <a:spcBef>
                    <a:spcPct val="50000"/>
                  </a:spcBef>
                </a:pPr>
                <a:endParaRPr lang="en-US" sz="1000" b="1"/>
              </a:p>
            </p:txBody>
          </p:sp>
          <p:sp>
            <p:nvSpPr>
              <p:cNvPr id="63" name="Rectangle 173"/>
              <p:cNvSpPr>
                <a:spLocks noChangeArrowheads="1"/>
              </p:cNvSpPr>
              <p:nvPr/>
            </p:nvSpPr>
            <p:spPr bwMode="auto">
              <a:xfrm>
                <a:off x="1126564" y="6118649"/>
                <a:ext cx="135261" cy="119364"/>
              </a:xfrm>
              <a:prstGeom prst="rect">
                <a:avLst/>
              </a:prstGeom>
              <a:solidFill>
                <a:srgbClr val="00FF00">
                  <a:alpha val="30196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0" hangingPunct="0">
                  <a:spcBef>
                    <a:spcPct val="50000"/>
                  </a:spcBef>
                </a:pPr>
                <a:endParaRPr lang="en-US" sz="1000" b="1"/>
              </a:p>
            </p:txBody>
          </p:sp>
          <p:sp>
            <p:nvSpPr>
              <p:cNvPr id="64" name="Rectangle 173"/>
              <p:cNvSpPr>
                <a:spLocks noChangeArrowheads="1"/>
              </p:cNvSpPr>
              <p:nvPr/>
            </p:nvSpPr>
            <p:spPr bwMode="auto">
              <a:xfrm>
                <a:off x="1670907" y="6118649"/>
                <a:ext cx="135261" cy="119364"/>
              </a:xfrm>
              <a:prstGeom prst="rect">
                <a:avLst/>
              </a:prstGeom>
              <a:solidFill>
                <a:srgbClr val="00FF00">
                  <a:alpha val="30196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0" hangingPunct="0">
                  <a:spcBef>
                    <a:spcPct val="50000"/>
                  </a:spcBef>
                </a:pPr>
                <a:endParaRPr lang="en-US" sz="1000" b="1"/>
              </a:p>
            </p:txBody>
          </p:sp>
        </p:grpSp>
        <p:grpSp>
          <p:nvGrpSpPr>
            <p:cNvPr id="19" name="Group 18"/>
            <p:cNvGrpSpPr/>
            <p:nvPr/>
          </p:nvGrpSpPr>
          <p:grpSpPr>
            <a:xfrm>
              <a:off x="6506755" y="5584959"/>
              <a:ext cx="1632004" cy="129751"/>
              <a:chOff x="1126564" y="6118649"/>
              <a:chExt cx="1362506" cy="119364"/>
            </a:xfrm>
          </p:grpSpPr>
          <p:sp>
            <p:nvSpPr>
              <p:cNvPr id="45" name="Rectangle 173"/>
              <p:cNvSpPr>
                <a:spLocks noChangeArrowheads="1"/>
              </p:cNvSpPr>
              <p:nvPr/>
            </p:nvSpPr>
            <p:spPr bwMode="auto">
              <a:xfrm>
                <a:off x="1261825" y="6118649"/>
                <a:ext cx="135261" cy="119364"/>
              </a:xfrm>
              <a:prstGeom prst="rect">
                <a:avLst/>
              </a:prstGeom>
              <a:solidFill>
                <a:srgbClr val="00FF00">
                  <a:alpha val="30196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0" hangingPunct="0">
                  <a:spcBef>
                    <a:spcPct val="50000"/>
                  </a:spcBef>
                </a:pPr>
                <a:endParaRPr lang="en-US" sz="1000" b="1"/>
              </a:p>
            </p:txBody>
          </p:sp>
          <p:sp>
            <p:nvSpPr>
              <p:cNvPr id="46" name="Rectangle 174"/>
              <p:cNvSpPr>
                <a:spLocks noChangeArrowheads="1"/>
              </p:cNvSpPr>
              <p:nvPr/>
            </p:nvSpPr>
            <p:spPr bwMode="auto">
              <a:xfrm>
                <a:off x="1397085" y="6118649"/>
                <a:ext cx="136911" cy="119364"/>
              </a:xfrm>
              <a:prstGeom prst="rect">
                <a:avLst/>
              </a:prstGeom>
              <a:solidFill>
                <a:srgbClr val="00FF00">
                  <a:alpha val="30196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spcBef>
                    <a:spcPct val="50000"/>
                  </a:spcBef>
                </a:pPr>
                <a:endParaRPr lang="en-US"/>
              </a:p>
            </p:txBody>
          </p:sp>
          <p:sp>
            <p:nvSpPr>
              <p:cNvPr id="47" name="Rectangle 176"/>
              <p:cNvSpPr>
                <a:spLocks noChangeArrowheads="1"/>
              </p:cNvSpPr>
              <p:nvPr/>
            </p:nvSpPr>
            <p:spPr bwMode="auto">
              <a:xfrm>
                <a:off x="1533996" y="6118649"/>
                <a:ext cx="136911" cy="119364"/>
              </a:xfrm>
              <a:prstGeom prst="rect">
                <a:avLst/>
              </a:prstGeom>
              <a:solidFill>
                <a:srgbClr val="00FF00">
                  <a:alpha val="30196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0" hangingPunct="0">
                  <a:spcBef>
                    <a:spcPct val="50000"/>
                  </a:spcBef>
                </a:pPr>
                <a:endParaRPr lang="en-US" sz="1000" b="1"/>
              </a:p>
            </p:txBody>
          </p:sp>
          <p:sp>
            <p:nvSpPr>
              <p:cNvPr id="48" name="Rectangle 177"/>
              <p:cNvSpPr>
                <a:spLocks noChangeArrowheads="1"/>
              </p:cNvSpPr>
              <p:nvPr/>
            </p:nvSpPr>
            <p:spPr bwMode="auto">
              <a:xfrm>
                <a:off x="1806167" y="6118649"/>
                <a:ext cx="136911" cy="119364"/>
              </a:xfrm>
              <a:prstGeom prst="rect">
                <a:avLst/>
              </a:prstGeom>
              <a:solidFill>
                <a:srgbClr val="00FF00">
                  <a:alpha val="30196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spcBef>
                    <a:spcPct val="50000"/>
                  </a:spcBef>
                </a:pPr>
                <a:endParaRPr lang="en-US"/>
              </a:p>
            </p:txBody>
          </p:sp>
          <p:sp>
            <p:nvSpPr>
              <p:cNvPr id="49" name="Rectangle 178"/>
              <p:cNvSpPr>
                <a:spLocks noChangeArrowheads="1"/>
              </p:cNvSpPr>
              <p:nvPr/>
            </p:nvSpPr>
            <p:spPr bwMode="auto">
              <a:xfrm>
                <a:off x="1943078" y="6118649"/>
                <a:ext cx="135261" cy="119364"/>
              </a:xfrm>
              <a:prstGeom prst="rect">
                <a:avLst/>
              </a:prstGeom>
              <a:solidFill>
                <a:srgbClr val="00FF00">
                  <a:alpha val="30196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spcBef>
                    <a:spcPct val="50000"/>
                  </a:spcBef>
                </a:pPr>
                <a:endParaRPr lang="en-US"/>
              </a:p>
            </p:txBody>
          </p:sp>
          <p:sp>
            <p:nvSpPr>
              <p:cNvPr id="50" name="Rectangle 180"/>
              <p:cNvSpPr>
                <a:spLocks noChangeArrowheads="1"/>
              </p:cNvSpPr>
              <p:nvPr/>
            </p:nvSpPr>
            <p:spPr bwMode="auto">
              <a:xfrm>
                <a:off x="2078339" y="6118649"/>
                <a:ext cx="136911" cy="119364"/>
              </a:xfrm>
              <a:prstGeom prst="rect">
                <a:avLst/>
              </a:prstGeom>
              <a:solidFill>
                <a:srgbClr val="00FF00">
                  <a:alpha val="30196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0" hangingPunct="0">
                  <a:spcBef>
                    <a:spcPct val="50000"/>
                  </a:spcBef>
                </a:pPr>
                <a:endParaRPr lang="en-US" sz="1000" b="1"/>
              </a:p>
            </p:txBody>
          </p:sp>
          <p:sp>
            <p:nvSpPr>
              <p:cNvPr id="51" name="Rectangle 181"/>
              <p:cNvSpPr>
                <a:spLocks noChangeArrowheads="1"/>
              </p:cNvSpPr>
              <p:nvPr/>
            </p:nvSpPr>
            <p:spPr bwMode="auto">
              <a:xfrm>
                <a:off x="2219253" y="6118649"/>
                <a:ext cx="136911" cy="119364"/>
              </a:xfrm>
              <a:prstGeom prst="rect">
                <a:avLst/>
              </a:prstGeom>
              <a:solidFill>
                <a:srgbClr val="00FF00">
                  <a:alpha val="30196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0" hangingPunct="0">
                  <a:spcBef>
                    <a:spcPct val="50000"/>
                  </a:spcBef>
                </a:pPr>
                <a:endParaRPr lang="en-US" sz="1000" b="1"/>
              </a:p>
            </p:txBody>
          </p:sp>
          <p:sp>
            <p:nvSpPr>
              <p:cNvPr id="52" name="Rectangle 182"/>
              <p:cNvSpPr>
                <a:spLocks noChangeArrowheads="1"/>
              </p:cNvSpPr>
              <p:nvPr/>
            </p:nvSpPr>
            <p:spPr bwMode="auto">
              <a:xfrm>
                <a:off x="2353809" y="6118649"/>
                <a:ext cx="135261" cy="119364"/>
              </a:xfrm>
              <a:prstGeom prst="rect">
                <a:avLst/>
              </a:prstGeom>
              <a:solidFill>
                <a:srgbClr val="00FF00">
                  <a:alpha val="30196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0" hangingPunct="0">
                  <a:spcBef>
                    <a:spcPct val="50000"/>
                  </a:spcBef>
                </a:pPr>
                <a:endParaRPr lang="en-US" sz="1000" b="1"/>
              </a:p>
            </p:txBody>
          </p:sp>
          <p:sp>
            <p:nvSpPr>
              <p:cNvPr id="53" name="Rectangle 173"/>
              <p:cNvSpPr>
                <a:spLocks noChangeArrowheads="1"/>
              </p:cNvSpPr>
              <p:nvPr/>
            </p:nvSpPr>
            <p:spPr bwMode="auto">
              <a:xfrm>
                <a:off x="1126564" y="6118649"/>
                <a:ext cx="135261" cy="119364"/>
              </a:xfrm>
              <a:prstGeom prst="rect">
                <a:avLst/>
              </a:prstGeom>
              <a:solidFill>
                <a:srgbClr val="00FF00">
                  <a:alpha val="30196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0" hangingPunct="0">
                  <a:spcBef>
                    <a:spcPct val="50000"/>
                  </a:spcBef>
                </a:pPr>
                <a:endParaRPr lang="en-US" sz="1000" b="1"/>
              </a:p>
            </p:txBody>
          </p:sp>
          <p:sp>
            <p:nvSpPr>
              <p:cNvPr id="54" name="Rectangle 173"/>
              <p:cNvSpPr>
                <a:spLocks noChangeArrowheads="1"/>
              </p:cNvSpPr>
              <p:nvPr/>
            </p:nvSpPr>
            <p:spPr bwMode="auto">
              <a:xfrm>
                <a:off x="1670907" y="6118649"/>
                <a:ext cx="135261" cy="119364"/>
              </a:xfrm>
              <a:prstGeom prst="rect">
                <a:avLst/>
              </a:prstGeom>
              <a:solidFill>
                <a:srgbClr val="00FF00">
                  <a:alpha val="30196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0" hangingPunct="0">
                  <a:spcBef>
                    <a:spcPct val="50000"/>
                  </a:spcBef>
                </a:pPr>
                <a:endParaRPr lang="en-US" sz="1000" b="1"/>
              </a:p>
            </p:txBody>
          </p:sp>
        </p:grpSp>
        <p:sp>
          <p:nvSpPr>
            <p:cNvPr id="20" name="Line 212"/>
            <p:cNvSpPr>
              <a:spLocks noChangeShapeType="1"/>
            </p:cNvSpPr>
            <p:nvPr/>
          </p:nvSpPr>
          <p:spPr bwMode="auto">
            <a:xfrm>
              <a:off x="4872507" y="5590854"/>
              <a:ext cx="0" cy="11795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Line 212"/>
            <p:cNvSpPr>
              <a:spLocks noChangeShapeType="1"/>
            </p:cNvSpPr>
            <p:nvPr/>
          </p:nvSpPr>
          <p:spPr bwMode="auto">
            <a:xfrm>
              <a:off x="6504185" y="5588026"/>
              <a:ext cx="0" cy="11795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2260511" y="5915642"/>
              <a:ext cx="263214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dirty="0"/>
                <a:t>0</a:t>
              </a: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3779694" y="5915642"/>
              <a:ext cx="263214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dirty="0"/>
                <a:t>1</a:t>
              </a: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5524519" y="5937622"/>
              <a:ext cx="263214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dirty="0"/>
                <a:t>2</a:t>
              </a: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7116487" y="5956406"/>
              <a:ext cx="263214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dirty="0"/>
                <a:t>3</a:t>
              </a:r>
            </a:p>
          </p:txBody>
        </p:sp>
        <p:sp>
          <p:nvSpPr>
            <p:cNvPr id="26" name="Rectangle 173"/>
            <p:cNvSpPr>
              <a:spLocks noChangeArrowheads="1"/>
            </p:cNvSpPr>
            <p:nvPr/>
          </p:nvSpPr>
          <p:spPr bwMode="auto">
            <a:xfrm>
              <a:off x="1771485" y="5583775"/>
              <a:ext cx="162015" cy="129751"/>
            </a:xfrm>
            <a:prstGeom prst="rect">
              <a:avLst/>
            </a:prstGeom>
            <a:solidFill>
              <a:srgbClr val="FF66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>
                <a:spcBef>
                  <a:spcPct val="50000"/>
                </a:spcBef>
              </a:pPr>
              <a:endParaRPr lang="en-US" sz="1000" b="1"/>
            </a:p>
          </p:txBody>
        </p:sp>
        <p:sp>
          <p:nvSpPr>
            <p:cNvPr id="27" name="Rectangle 173"/>
            <p:cNvSpPr>
              <a:spLocks noChangeArrowheads="1"/>
            </p:cNvSpPr>
            <p:nvPr/>
          </p:nvSpPr>
          <p:spPr bwMode="auto">
            <a:xfrm>
              <a:off x="2120609" y="5235869"/>
              <a:ext cx="162015" cy="129751"/>
            </a:xfrm>
            <a:prstGeom prst="rect">
              <a:avLst/>
            </a:prstGeom>
            <a:solidFill>
              <a:schemeClr val="tx2">
                <a:lumMod val="50000"/>
                <a:lumOff val="5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>
                <a:spcBef>
                  <a:spcPct val="50000"/>
                </a:spcBef>
              </a:pPr>
              <a:endParaRPr lang="en-US" sz="1000" b="1"/>
            </a:p>
          </p:txBody>
        </p:sp>
        <p:sp>
          <p:nvSpPr>
            <p:cNvPr id="28" name="Rectangle 173"/>
            <p:cNvSpPr>
              <a:spLocks noChangeArrowheads="1"/>
            </p:cNvSpPr>
            <p:nvPr/>
          </p:nvSpPr>
          <p:spPr bwMode="auto">
            <a:xfrm>
              <a:off x="2290113" y="5235864"/>
              <a:ext cx="162015" cy="129751"/>
            </a:xfrm>
            <a:prstGeom prst="rect">
              <a:avLst/>
            </a:prstGeom>
            <a:solidFill>
              <a:schemeClr val="tx2">
                <a:lumMod val="50000"/>
                <a:lumOff val="5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>
                <a:spcBef>
                  <a:spcPct val="50000"/>
                </a:spcBef>
              </a:pPr>
              <a:endParaRPr lang="en-US" sz="1000" b="1"/>
            </a:p>
          </p:txBody>
        </p:sp>
        <p:sp>
          <p:nvSpPr>
            <p:cNvPr id="29" name="Rectangle 173"/>
            <p:cNvSpPr>
              <a:spLocks noChangeArrowheads="1"/>
            </p:cNvSpPr>
            <p:nvPr/>
          </p:nvSpPr>
          <p:spPr bwMode="auto">
            <a:xfrm>
              <a:off x="8308091" y="5584685"/>
              <a:ext cx="162015" cy="129751"/>
            </a:xfrm>
            <a:prstGeom prst="rect">
              <a:avLst/>
            </a:prstGeom>
            <a:solidFill>
              <a:srgbClr val="FF66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>
                <a:spcBef>
                  <a:spcPct val="50000"/>
                </a:spcBef>
              </a:pPr>
              <a:endParaRPr lang="en-US" sz="1000" b="1"/>
            </a:p>
          </p:txBody>
        </p:sp>
        <p:cxnSp>
          <p:nvCxnSpPr>
            <p:cNvPr id="30" name="Straight Connector 29"/>
            <p:cNvCxnSpPr/>
            <p:nvPr/>
          </p:nvCxnSpPr>
          <p:spPr bwMode="auto">
            <a:xfrm>
              <a:off x="1608500" y="5371368"/>
              <a:ext cx="8327569" cy="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31" name="Rectangle 173"/>
            <p:cNvSpPr>
              <a:spLocks noChangeArrowheads="1"/>
            </p:cNvSpPr>
            <p:nvPr/>
          </p:nvSpPr>
          <p:spPr bwMode="auto">
            <a:xfrm>
              <a:off x="1934461" y="5584942"/>
              <a:ext cx="162015" cy="129751"/>
            </a:xfrm>
            <a:prstGeom prst="rect">
              <a:avLst/>
            </a:prstGeom>
            <a:solidFill>
              <a:srgbClr val="FF66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>
                <a:spcBef>
                  <a:spcPct val="50000"/>
                </a:spcBef>
              </a:pPr>
              <a:endParaRPr lang="en-US" sz="1000" b="1"/>
            </a:p>
          </p:txBody>
        </p:sp>
        <p:sp>
          <p:nvSpPr>
            <p:cNvPr id="32" name="Rectangle 173"/>
            <p:cNvSpPr>
              <a:spLocks noChangeArrowheads="1"/>
            </p:cNvSpPr>
            <p:nvPr/>
          </p:nvSpPr>
          <p:spPr bwMode="auto">
            <a:xfrm>
              <a:off x="2090926" y="5584938"/>
              <a:ext cx="162015" cy="129751"/>
            </a:xfrm>
            <a:prstGeom prst="rect">
              <a:avLst/>
            </a:prstGeom>
            <a:solidFill>
              <a:srgbClr val="FF66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>
                <a:spcBef>
                  <a:spcPct val="50000"/>
                </a:spcBef>
              </a:pPr>
              <a:endParaRPr lang="en-US" sz="1000" b="1"/>
            </a:p>
          </p:txBody>
        </p:sp>
        <p:sp>
          <p:nvSpPr>
            <p:cNvPr id="33" name="Rectangle 173"/>
            <p:cNvSpPr>
              <a:spLocks noChangeArrowheads="1"/>
            </p:cNvSpPr>
            <p:nvPr/>
          </p:nvSpPr>
          <p:spPr bwMode="auto">
            <a:xfrm>
              <a:off x="8474982" y="5584935"/>
              <a:ext cx="162015" cy="129751"/>
            </a:xfrm>
            <a:prstGeom prst="rect">
              <a:avLst/>
            </a:prstGeom>
            <a:solidFill>
              <a:srgbClr val="FF66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>
                <a:spcBef>
                  <a:spcPct val="50000"/>
                </a:spcBef>
              </a:pPr>
              <a:endParaRPr lang="en-US" sz="1000" b="1"/>
            </a:p>
          </p:txBody>
        </p:sp>
        <p:sp>
          <p:nvSpPr>
            <p:cNvPr id="34" name="Rectangle 173"/>
            <p:cNvSpPr>
              <a:spLocks noChangeArrowheads="1"/>
            </p:cNvSpPr>
            <p:nvPr/>
          </p:nvSpPr>
          <p:spPr bwMode="auto">
            <a:xfrm>
              <a:off x="8629670" y="5584931"/>
              <a:ext cx="162015" cy="129751"/>
            </a:xfrm>
            <a:prstGeom prst="rect">
              <a:avLst/>
            </a:prstGeom>
            <a:solidFill>
              <a:srgbClr val="FF66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>
                <a:spcBef>
                  <a:spcPct val="50000"/>
                </a:spcBef>
              </a:pPr>
              <a:endParaRPr lang="en-US" sz="1000" b="1"/>
            </a:p>
          </p:txBody>
        </p:sp>
        <p:sp>
          <p:nvSpPr>
            <p:cNvPr id="35" name="Rectangle 173"/>
            <p:cNvSpPr>
              <a:spLocks noChangeArrowheads="1"/>
            </p:cNvSpPr>
            <p:nvPr/>
          </p:nvSpPr>
          <p:spPr bwMode="auto">
            <a:xfrm>
              <a:off x="8305599" y="5584966"/>
              <a:ext cx="162015" cy="129751"/>
            </a:xfrm>
            <a:prstGeom prst="rect">
              <a:avLst/>
            </a:prstGeom>
            <a:solidFill>
              <a:srgbClr val="FF66CC">
                <a:alpha val="30196"/>
              </a:srgb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0" hangingPunct="0">
                <a:spcBef>
                  <a:spcPct val="50000"/>
                </a:spcBef>
              </a:pPr>
              <a:endParaRPr lang="en-US" sz="1000" b="1"/>
            </a:p>
          </p:txBody>
        </p:sp>
        <p:sp>
          <p:nvSpPr>
            <p:cNvPr id="36" name="Rectangle 174"/>
            <p:cNvSpPr>
              <a:spLocks noChangeArrowheads="1"/>
            </p:cNvSpPr>
            <p:nvPr/>
          </p:nvSpPr>
          <p:spPr bwMode="auto">
            <a:xfrm>
              <a:off x="8465327" y="5234500"/>
              <a:ext cx="163992" cy="129751"/>
            </a:xfrm>
            <a:prstGeom prst="rect">
              <a:avLst/>
            </a:prstGeom>
            <a:solidFill>
              <a:schemeClr val="tx2">
                <a:lumMod val="50000"/>
                <a:lumOff val="5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spcBef>
                  <a:spcPct val="50000"/>
                </a:spcBef>
              </a:pPr>
              <a:endParaRPr lang="en-US"/>
            </a:p>
          </p:txBody>
        </p:sp>
        <p:sp>
          <p:nvSpPr>
            <p:cNvPr id="37" name="Rectangle 176"/>
            <p:cNvSpPr>
              <a:spLocks noChangeArrowheads="1"/>
            </p:cNvSpPr>
            <p:nvPr/>
          </p:nvSpPr>
          <p:spPr bwMode="auto">
            <a:xfrm>
              <a:off x="8629317" y="5234500"/>
              <a:ext cx="163992" cy="129751"/>
            </a:xfrm>
            <a:prstGeom prst="rect">
              <a:avLst/>
            </a:prstGeom>
            <a:solidFill>
              <a:srgbClr val="2F88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>
                <a:spcBef>
                  <a:spcPct val="50000"/>
                </a:spcBef>
              </a:pPr>
              <a:endParaRPr lang="en-US" sz="1000" b="1"/>
            </a:p>
          </p:txBody>
        </p:sp>
        <p:sp>
          <p:nvSpPr>
            <p:cNvPr id="38" name="Rectangle 177"/>
            <p:cNvSpPr>
              <a:spLocks noChangeArrowheads="1"/>
            </p:cNvSpPr>
            <p:nvPr/>
          </p:nvSpPr>
          <p:spPr bwMode="auto">
            <a:xfrm>
              <a:off x="8955323" y="5584966"/>
              <a:ext cx="163992" cy="129751"/>
            </a:xfrm>
            <a:prstGeom prst="rect">
              <a:avLst/>
            </a:prstGeom>
            <a:solidFill>
              <a:srgbClr val="00FF00">
                <a:alpha val="30196"/>
              </a:srgb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spcBef>
                  <a:spcPct val="50000"/>
                </a:spcBef>
              </a:pPr>
              <a:endParaRPr lang="en-US"/>
            </a:p>
          </p:txBody>
        </p:sp>
        <p:sp>
          <p:nvSpPr>
            <p:cNvPr id="39" name="Rectangle 178"/>
            <p:cNvSpPr>
              <a:spLocks noChangeArrowheads="1"/>
            </p:cNvSpPr>
            <p:nvPr/>
          </p:nvSpPr>
          <p:spPr bwMode="auto">
            <a:xfrm>
              <a:off x="9119315" y="5584966"/>
              <a:ext cx="162015" cy="129751"/>
            </a:xfrm>
            <a:prstGeom prst="rect">
              <a:avLst/>
            </a:prstGeom>
            <a:solidFill>
              <a:srgbClr val="00FF00">
                <a:alpha val="30196"/>
              </a:srgb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spcBef>
                  <a:spcPct val="50000"/>
                </a:spcBef>
              </a:pPr>
              <a:endParaRPr lang="en-US"/>
            </a:p>
          </p:txBody>
        </p:sp>
        <p:sp>
          <p:nvSpPr>
            <p:cNvPr id="40" name="Rectangle 180"/>
            <p:cNvSpPr>
              <a:spLocks noChangeArrowheads="1"/>
            </p:cNvSpPr>
            <p:nvPr/>
          </p:nvSpPr>
          <p:spPr bwMode="auto">
            <a:xfrm>
              <a:off x="9281329" y="5584966"/>
              <a:ext cx="163992" cy="129751"/>
            </a:xfrm>
            <a:prstGeom prst="rect">
              <a:avLst/>
            </a:prstGeom>
            <a:solidFill>
              <a:srgbClr val="00FF00">
                <a:alpha val="30196"/>
              </a:srgb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0" hangingPunct="0">
                <a:spcBef>
                  <a:spcPct val="50000"/>
                </a:spcBef>
              </a:pPr>
              <a:endParaRPr lang="en-US" sz="1000" b="1"/>
            </a:p>
          </p:txBody>
        </p:sp>
        <p:sp>
          <p:nvSpPr>
            <p:cNvPr id="41" name="Rectangle 181"/>
            <p:cNvSpPr>
              <a:spLocks noChangeArrowheads="1"/>
            </p:cNvSpPr>
            <p:nvPr/>
          </p:nvSpPr>
          <p:spPr bwMode="auto">
            <a:xfrm>
              <a:off x="9450116" y="5584966"/>
              <a:ext cx="163992" cy="129751"/>
            </a:xfrm>
            <a:prstGeom prst="rect">
              <a:avLst/>
            </a:prstGeom>
            <a:solidFill>
              <a:srgbClr val="00FF00">
                <a:alpha val="30196"/>
              </a:srgb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0" hangingPunct="0">
                <a:spcBef>
                  <a:spcPct val="50000"/>
                </a:spcBef>
              </a:pPr>
              <a:endParaRPr lang="en-US" sz="1000" b="1"/>
            </a:p>
          </p:txBody>
        </p:sp>
        <p:sp>
          <p:nvSpPr>
            <p:cNvPr id="42" name="Rectangle 182"/>
            <p:cNvSpPr>
              <a:spLocks noChangeArrowheads="1"/>
            </p:cNvSpPr>
            <p:nvPr/>
          </p:nvSpPr>
          <p:spPr bwMode="auto">
            <a:xfrm>
              <a:off x="9611287" y="5584966"/>
              <a:ext cx="162015" cy="129751"/>
            </a:xfrm>
            <a:prstGeom prst="rect">
              <a:avLst/>
            </a:prstGeom>
            <a:solidFill>
              <a:srgbClr val="00FF00">
                <a:alpha val="30196"/>
              </a:srgb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0" hangingPunct="0">
                <a:spcBef>
                  <a:spcPct val="50000"/>
                </a:spcBef>
              </a:pPr>
              <a:endParaRPr lang="en-US" sz="1000" b="1"/>
            </a:p>
          </p:txBody>
        </p:sp>
        <p:sp>
          <p:nvSpPr>
            <p:cNvPr id="43" name="Rectangle 173"/>
            <p:cNvSpPr>
              <a:spLocks noChangeArrowheads="1"/>
            </p:cNvSpPr>
            <p:nvPr/>
          </p:nvSpPr>
          <p:spPr bwMode="auto">
            <a:xfrm>
              <a:off x="8141298" y="5584966"/>
              <a:ext cx="162015" cy="129751"/>
            </a:xfrm>
            <a:prstGeom prst="rect">
              <a:avLst/>
            </a:prstGeom>
            <a:solidFill>
              <a:srgbClr val="00FF00">
                <a:alpha val="30196"/>
              </a:srgb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0" hangingPunct="0">
                <a:spcBef>
                  <a:spcPct val="50000"/>
                </a:spcBef>
              </a:pPr>
              <a:endParaRPr lang="en-US" sz="1000" b="1"/>
            </a:p>
          </p:txBody>
        </p:sp>
        <p:sp>
          <p:nvSpPr>
            <p:cNvPr id="44" name="Rectangle 173"/>
            <p:cNvSpPr>
              <a:spLocks noChangeArrowheads="1"/>
            </p:cNvSpPr>
            <p:nvPr/>
          </p:nvSpPr>
          <p:spPr bwMode="auto">
            <a:xfrm>
              <a:off x="8793310" y="5584966"/>
              <a:ext cx="162015" cy="129751"/>
            </a:xfrm>
            <a:prstGeom prst="rect">
              <a:avLst/>
            </a:prstGeom>
            <a:solidFill>
              <a:srgbClr val="00FF00">
                <a:alpha val="30196"/>
              </a:srgb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0" hangingPunct="0">
                <a:spcBef>
                  <a:spcPct val="50000"/>
                </a:spcBef>
              </a:pPr>
              <a:endParaRPr lang="en-US" sz="1000" b="1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8753300" y="5949870"/>
              <a:ext cx="263214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dirty="0"/>
                <a:t>4</a:t>
              </a:r>
            </a:p>
          </p:txBody>
        </p:sp>
        <p:sp>
          <p:nvSpPr>
            <p:cNvPr id="86" name="Rectangle 173"/>
            <p:cNvSpPr>
              <a:spLocks noChangeArrowheads="1"/>
            </p:cNvSpPr>
            <p:nvPr/>
          </p:nvSpPr>
          <p:spPr bwMode="auto">
            <a:xfrm>
              <a:off x="1609470" y="5583960"/>
              <a:ext cx="162015" cy="129751"/>
            </a:xfrm>
            <a:prstGeom prst="rect">
              <a:avLst/>
            </a:prstGeom>
            <a:solidFill>
              <a:srgbClr val="FF66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>
                <a:spcBef>
                  <a:spcPct val="50000"/>
                </a:spcBef>
              </a:pPr>
              <a:endParaRPr lang="en-US" sz="1000" b="1"/>
            </a:p>
          </p:txBody>
        </p:sp>
        <p:sp>
          <p:nvSpPr>
            <p:cNvPr id="87" name="Rectangle 173"/>
            <p:cNvSpPr>
              <a:spLocks noChangeArrowheads="1"/>
            </p:cNvSpPr>
            <p:nvPr/>
          </p:nvSpPr>
          <p:spPr bwMode="auto">
            <a:xfrm>
              <a:off x="2262243" y="5584938"/>
              <a:ext cx="162015" cy="129751"/>
            </a:xfrm>
            <a:prstGeom prst="rect">
              <a:avLst/>
            </a:prstGeom>
            <a:solidFill>
              <a:srgbClr val="FF66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>
                <a:spcBef>
                  <a:spcPct val="50000"/>
                </a:spcBef>
              </a:pPr>
              <a:endParaRPr lang="en-US" sz="1000" b="1"/>
            </a:p>
          </p:txBody>
        </p:sp>
        <p:sp>
          <p:nvSpPr>
            <p:cNvPr id="88" name="Rectangle 173"/>
            <p:cNvSpPr>
              <a:spLocks noChangeArrowheads="1"/>
            </p:cNvSpPr>
            <p:nvPr/>
          </p:nvSpPr>
          <p:spPr bwMode="auto">
            <a:xfrm>
              <a:off x="2917273" y="5584938"/>
              <a:ext cx="162015" cy="129751"/>
            </a:xfrm>
            <a:prstGeom prst="rect">
              <a:avLst/>
            </a:prstGeom>
            <a:solidFill>
              <a:srgbClr val="FF66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>
                <a:spcBef>
                  <a:spcPct val="50000"/>
                </a:spcBef>
              </a:pPr>
              <a:endParaRPr lang="en-US" sz="1000" b="1"/>
            </a:p>
          </p:txBody>
        </p:sp>
        <p:sp>
          <p:nvSpPr>
            <p:cNvPr id="89" name="Rectangle 173"/>
            <p:cNvSpPr>
              <a:spLocks noChangeArrowheads="1"/>
            </p:cNvSpPr>
            <p:nvPr/>
          </p:nvSpPr>
          <p:spPr bwMode="auto">
            <a:xfrm>
              <a:off x="3242393" y="5584938"/>
              <a:ext cx="162015" cy="129751"/>
            </a:xfrm>
            <a:prstGeom prst="rect">
              <a:avLst/>
            </a:prstGeom>
            <a:solidFill>
              <a:srgbClr val="FF66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>
                <a:spcBef>
                  <a:spcPct val="50000"/>
                </a:spcBef>
              </a:pPr>
              <a:endParaRPr lang="en-US" sz="1000" b="1"/>
            </a:p>
          </p:txBody>
        </p:sp>
        <p:sp>
          <p:nvSpPr>
            <p:cNvPr id="90" name="Rectangle 173"/>
            <p:cNvSpPr>
              <a:spLocks noChangeArrowheads="1"/>
            </p:cNvSpPr>
            <p:nvPr/>
          </p:nvSpPr>
          <p:spPr bwMode="auto">
            <a:xfrm>
              <a:off x="9129221" y="5583586"/>
              <a:ext cx="162015" cy="129751"/>
            </a:xfrm>
            <a:prstGeom prst="rect">
              <a:avLst/>
            </a:prstGeom>
            <a:solidFill>
              <a:srgbClr val="FF66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>
                <a:spcBef>
                  <a:spcPct val="50000"/>
                </a:spcBef>
              </a:pPr>
              <a:endParaRPr lang="en-US" sz="1000" b="1"/>
            </a:p>
          </p:txBody>
        </p:sp>
        <p:sp>
          <p:nvSpPr>
            <p:cNvPr id="91" name="Rectangle 173"/>
            <p:cNvSpPr>
              <a:spLocks noChangeArrowheads="1"/>
            </p:cNvSpPr>
            <p:nvPr/>
          </p:nvSpPr>
          <p:spPr bwMode="auto">
            <a:xfrm>
              <a:off x="2409273" y="5584938"/>
              <a:ext cx="162015" cy="129751"/>
            </a:xfrm>
            <a:prstGeom prst="rect">
              <a:avLst/>
            </a:prstGeom>
            <a:solidFill>
              <a:srgbClr val="FF66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>
                <a:spcBef>
                  <a:spcPct val="50000"/>
                </a:spcBef>
              </a:pPr>
              <a:endParaRPr lang="en-US" sz="1000" b="1"/>
            </a:p>
          </p:txBody>
        </p:sp>
        <p:sp>
          <p:nvSpPr>
            <p:cNvPr id="92" name="Rectangle 173"/>
            <p:cNvSpPr>
              <a:spLocks noChangeArrowheads="1"/>
            </p:cNvSpPr>
            <p:nvPr/>
          </p:nvSpPr>
          <p:spPr bwMode="auto">
            <a:xfrm>
              <a:off x="2578606" y="5584938"/>
              <a:ext cx="162015" cy="129751"/>
            </a:xfrm>
            <a:prstGeom prst="rect">
              <a:avLst/>
            </a:prstGeom>
            <a:solidFill>
              <a:srgbClr val="FF66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>
                <a:spcBef>
                  <a:spcPct val="50000"/>
                </a:spcBef>
              </a:pPr>
              <a:endParaRPr lang="en-US" sz="1000" b="1"/>
            </a:p>
          </p:txBody>
        </p:sp>
        <p:sp>
          <p:nvSpPr>
            <p:cNvPr id="93" name="Rectangle 173"/>
            <p:cNvSpPr>
              <a:spLocks noChangeArrowheads="1"/>
            </p:cNvSpPr>
            <p:nvPr/>
          </p:nvSpPr>
          <p:spPr bwMode="auto">
            <a:xfrm>
              <a:off x="2754713" y="5584938"/>
              <a:ext cx="162015" cy="129751"/>
            </a:xfrm>
            <a:prstGeom prst="rect">
              <a:avLst/>
            </a:prstGeom>
            <a:solidFill>
              <a:srgbClr val="FF66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>
                <a:spcBef>
                  <a:spcPct val="50000"/>
                </a:spcBef>
              </a:pPr>
              <a:endParaRPr lang="en-US" sz="1000" b="1"/>
            </a:p>
          </p:txBody>
        </p:sp>
        <p:sp>
          <p:nvSpPr>
            <p:cNvPr id="94" name="Rectangle 173"/>
            <p:cNvSpPr>
              <a:spLocks noChangeArrowheads="1"/>
            </p:cNvSpPr>
            <p:nvPr/>
          </p:nvSpPr>
          <p:spPr bwMode="auto">
            <a:xfrm>
              <a:off x="3079833" y="5584938"/>
              <a:ext cx="162015" cy="129751"/>
            </a:xfrm>
            <a:prstGeom prst="rect">
              <a:avLst/>
            </a:prstGeom>
            <a:solidFill>
              <a:srgbClr val="FF66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>
                <a:spcBef>
                  <a:spcPct val="50000"/>
                </a:spcBef>
              </a:pPr>
              <a:endParaRPr lang="en-US" sz="1000" b="1"/>
            </a:p>
          </p:txBody>
        </p:sp>
        <p:sp>
          <p:nvSpPr>
            <p:cNvPr id="95" name="Rectangle 173"/>
            <p:cNvSpPr>
              <a:spLocks noChangeArrowheads="1"/>
            </p:cNvSpPr>
            <p:nvPr/>
          </p:nvSpPr>
          <p:spPr bwMode="auto">
            <a:xfrm>
              <a:off x="8961873" y="5583586"/>
              <a:ext cx="162015" cy="129751"/>
            </a:xfrm>
            <a:prstGeom prst="rect">
              <a:avLst/>
            </a:prstGeom>
            <a:solidFill>
              <a:srgbClr val="FF66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>
                <a:spcBef>
                  <a:spcPct val="50000"/>
                </a:spcBef>
              </a:pPr>
              <a:endParaRPr lang="en-US" sz="1000" b="1"/>
            </a:p>
          </p:txBody>
        </p:sp>
        <p:sp>
          <p:nvSpPr>
            <p:cNvPr id="96" name="Rectangle 173"/>
            <p:cNvSpPr>
              <a:spLocks noChangeArrowheads="1"/>
            </p:cNvSpPr>
            <p:nvPr/>
          </p:nvSpPr>
          <p:spPr bwMode="auto">
            <a:xfrm>
              <a:off x="7815274" y="5584962"/>
              <a:ext cx="162015" cy="129751"/>
            </a:xfrm>
            <a:prstGeom prst="rect">
              <a:avLst/>
            </a:prstGeom>
            <a:solidFill>
              <a:srgbClr val="FF66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>
                <a:spcBef>
                  <a:spcPct val="50000"/>
                </a:spcBef>
              </a:pPr>
              <a:endParaRPr lang="en-US" sz="1000" b="1"/>
            </a:p>
          </p:txBody>
        </p:sp>
        <p:sp>
          <p:nvSpPr>
            <p:cNvPr id="98" name="Rectangle 173"/>
            <p:cNvSpPr>
              <a:spLocks noChangeArrowheads="1"/>
            </p:cNvSpPr>
            <p:nvPr/>
          </p:nvSpPr>
          <p:spPr bwMode="auto">
            <a:xfrm>
              <a:off x="9606330" y="5584891"/>
              <a:ext cx="162015" cy="129751"/>
            </a:xfrm>
            <a:prstGeom prst="rect">
              <a:avLst/>
            </a:prstGeom>
            <a:solidFill>
              <a:srgbClr val="FF66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>
                <a:spcBef>
                  <a:spcPct val="50000"/>
                </a:spcBef>
              </a:pPr>
              <a:endParaRPr lang="en-US" sz="1000" b="1"/>
            </a:p>
          </p:txBody>
        </p:sp>
        <p:sp>
          <p:nvSpPr>
            <p:cNvPr id="99" name="Rectangle 173"/>
            <p:cNvSpPr>
              <a:spLocks noChangeArrowheads="1"/>
            </p:cNvSpPr>
            <p:nvPr/>
          </p:nvSpPr>
          <p:spPr bwMode="auto">
            <a:xfrm>
              <a:off x="9445321" y="5584962"/>
              <a:ext cx="162015" cy="129751"/>
            </a:xfrm>
            <a:prstGeom prst="rect">
              <a:avLst/>
            </a:prstGeom>
            <a:solidFill>
              <a:srgbClr val="FF66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>
                <a:spcBef>
                  <a:spcPct val="50000"/>
                </a:spcBef>
              </a:pPr>
              <a:endParaRPr lang="en-US" sz="1000" b="1"/>
            </a:p>
          </p:txBody>
        </p:sp>
        <p:sp>
          <p:nvSpPr>
            <p:cNvPr id="100" name="Rectangle 173"/>
            <p:cNvSpPr>
              <a:spLocks noChangeArrowheads="1"/>
            </p:cNvSpPr>
            <p:nvPr/>
          </p:nvSpPr>
          <p:spPr bwMode="auto">
            <a:xfrm>
              <a:off x="9281330" y="5585231"/>
              <a:ext cx="162015" cy="129751"/>
            </a:xfrm>
            <a:prstGeom prst="rect">
              <a:avLst/>
            </a:prstGeom>
            <a:solidFill>
              <a:srgbClr val="FF66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>
                <a:spcBef>
                  <a:spcPct val="50000"/>
                </a:spcBef>
              </a:pPr>
              <a:endParaRPr lang="en-US" sz="1000" b="1"/>
            </a:p>
          </p:txBody>
        </p:sp>
        <p:sp>
          <p:nvSpPr>
            <p:cNvPr id="101" name="Rectangle 173"/>
            <p:cNvSpPr>
              <a:spLocks noChangeArrowheads="1"/>
            </p:cNvSpPr>
            <p:nvPr/>
          </p:nvSpPr>
          <p:spPr bwMode="auto">
            <a:xfrm>
              <a:off x="8793310" y="5583586"/>
              <a:ext cx="162015" cy="129751"/>
            </a:xfrm>
            <a:prstGeom prst="rect">
              <a:avLst/>
            </a:prstGeom>
            <a:solidFill>
              <a:srgbClr val="FF66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>
                <a:spcBef>
                  <a:spcPct val="50000"/>
                </a:spcBef>
              </a:pPr>
              <a:endParaRPr lang="en-US" sz="1000" b="1"/>
            </a:p>
          </p:txBody>
        </p:sp>
        <p:sp>
          <p:nvSpPr>
            <p:cNvPr id="102" name="Rectangle 173"/>
            <p:cNvSpPr>
              <a:spLocks noChangeArrowheads="1"/>
            </p:cNvSpPr>
            <p:nvPr/>
          </p:nvSpPr>
          <p:spPr bwMode="auto">
            <a:xfrm>
              <a:off x="7981776" y="5583865"/>
              <a:ext cx="162015" cy="129751"/>
            </a:xfrm>
            <a:prstGeom prst="rect">
              <a:avLst/>
            </a:prstGeom>
            <a:solidFill>
              <a:srgbClr val="FF66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>
                <a:spcBef>
                  <a:spcPct val="50000"/>
                </a:spcBef>
              </a:pPr>
              <a:endParaRPr lang="en-US" sz="1000" b="1"/>
            </a:p>
          </p:txBody>
        </p:sp>
        <p:sp>
          <p:nvSpPr>
            <p:cNvPr id="103" name="Rectangle 173"/>
            <p:cNvSpPr>
              <a:spLocks noChangeArrowheads="1"/>
            </p:cNvSpPr>
            <p:nvPr/>
          </p:nvSpPr>
          <p:spPr bwMode="auto">
            <a:xfrm>
              <a:off x="8146077" y="5583865"/>
              <a:ext cx="162015" cy="129751"/>
            </a:xfrm>
            <a:prstGeom prst="rect">
              <a:avLst/>
            </a:prstGeom>
            <a:solidFill>
              <a:srgbClr val="FF66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>
                <a:spcBef>
                  <a:spcPct val="50000"/>
                </a:spcBef>
              </a:pPr>
              <a:endParaRPr lang="en-US" sz="1000" b="1"/>
            </a:p>
          </p:txBody>
        </p:sp>
        <p:sp>
          <p:nvSpPr>
            <p:cNvPr id="106" name="Rectangle 176"/>
            <p:cNvSpPr>
              <a:spLocks noChangeArrowheads="1"/>
            </p:cNvSpPr>
            <p:nvPr/>
          </p:nvSpPr>
          <p:spPr bwMode="auto">
            <a:xfrm>
              <a:off x="10517719" y="5199504"/>
              <a:ext cx="163992" cy="129751"/>
            </a:xfrm>
            <a:prstGeom prst="rect">
              <a:avLst/>
            </a:prstGeom>
            <a:solidFill>
              <a:srgbClr val="2F88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>
                <a:spcBef>
                  <a:spcPct val="50000"/>
                </a:spcBef>
              </a:pPr>
              <a:endParaRPr lang="en-US" sz="1000" b="1"/>
            </a:p>
          </p:txBody>
        </p:sp>
        <p:sp>
          <p:nvSpPr>
            <p:cNvPr id="107" name="Rectangle 173"/>
            <p:cNvSpPr>
              <a:spLocks noChangeArrowheads="1"/>
            </p:cNvSpPr>
            <p:nvPr/>
          </p:nvSpPr>
          <p:spPr bwMode="auto">
            <a:xfrm>
              <a:off x="9774054" y="5585468"/>
              <a:ext cx="162015" cy="129751"/>
            </a:xfrm>
            <a:prstGeom prst="rect">
              <a:avLst/>
            </a:prstGeom>
            <a:solidFill>
              <a:srgbClr val="FF66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>
                <a:spcBef>
                  <a:spcPct val="50000"/>
                </a:spcBef>
              </a:pPr>
              <a:endParaRPr lang="en-US" sz="1000" b="1"/>
            </a:p>
          </p:txBody>
        </p:sp>
        <p:sp>
          <p:nvSpPr>
            <p:cNvPr id="108" name="Rectangle 173"/>
            <p:cNvSpPr>
              <a:spLocks noChangeArrowheads="1"/>
            </p:cNvSpPr>
            <p:nvPr/>
          </p:nvSpPr>
          <p:spPr bwMode="auto">
            <a:xfrm>
              <a:off x="10518707" y="5460693"/>
              <a:ext cx="162015" cy="129751"/>
            </a:xfrm>
            <a:prstGeom prst="rect">
              <a:avLst/>
            </a:prstGeom>
            <a:solidFill>
              <a:srgbClr val="FF66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>
                <a:spcBef>
                  <a:spcPct val="50000"/>
                </a:spcBef>
              </a:pPr>
              <a:endParaRPr lang="en-US" sz="1000" b="1"/>
            </a:p>
          </p:txBody>
        </p:sp>
        <p:sp>
          <p:nvSpPr>
            <p:cNvPr id="109" name="Rectangle 174"/>
            <p:cNvSpPr>
              <a:spLocks noChangeArrowheads="1"/>
            </p:cNvSpPr>
            <p:nvPr/>
          </p:nvSpPr>
          <p:spPr bwMode="auto">
            <a:xfrm>
              <a:off x="10518707" y="5708812"/>
              <a:ext cx="163992" cy="129751"/>
            </a:xfrm>
            <a:prstGeom prst="rect">
              <a:avLst/>
            </a:prstGeom>
            <a:solidFill>
              <a:srgbClr val="00FF00">
                <a:alpha val="30196"/>
              </a:srgb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spcBef>
                  <a:spcPct val="50000"/>
                </a:spcBef>
              </a:pPr>
              <a:endParaRPr lang="en-US"/>
            </a:p>
          </p:txBody>
        </p:sp>
        <p:sp>
          <p:nvSpPr>
            <p:cNvPr id="110" name="Text Box 401"/>
            <p:cNvSpPr txBox="1">
              <a:spLocks noChangeArrowheads="1"/>
            </p:cNvSpPr>
            <p:nvPr/>
          </p:nvSpPr>
          <p:spPr bwMode="auto">
            <a:xfrm>
              <a:off x="10691471" y="5668731"/>
              <a:ext cx="804241" cy="2154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2000" rIns="72000">
              <a:spAutoFit/>
            </a:bodyPr>
            <a:lstStyle>
              <a:defPPr>
                <a:defRPr lang="en-GB"/>
              </a:defPPr>
              <a:lvl1pPr algn="l" rtl="0" fontAlgn="base">
                <a:spcBef>
                  <a:spcPct val="5000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5000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5000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5000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5000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r>
                <a:rPr lang="en-US" altLang="zh-CN" sz="800" dirty="0" smtClean="0">
                  <a:ea typeface="宋体" pitchFamily="2" charset="-122"/>
                </a:rPr>
                <a:t>Reduced </a:t>
              </a:r>
              <a:r>
                <a:rPr lang="en-US" altLang="zh-CN" sz="800" dirty="0">
                  <a:ea typeface="宋体" pitchFamily="2" charset="-122"/>
                </a:rPr>
                <a:t>CRS</a:t>
              </a:r>
              <a:endParaRPr lang="en-US" sz="9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cxnSp>
          <p:nvCxnSpPr>
            <p:cNvPr id="14" name="Straight Arrow Connector 13"/>
            <p:cNvCxnSpPr/>
            <p:nvPr/>
          </p:nvCxnSpPr>
          <p:spPr bwMode="auto">
            <a:xfrm>
              <a:off x="7815574" y="5245683"/>
              <a:ext cx="642633" cy="0"/>
            </a:xfrm>
            <a:prstGeom prst="straightConnector1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arrow"/>
              <a:tailEnd type="arrow"/>
            </a:ln>
            <a:effectLst/>
          </p:spPr>
        </p:cxnSp>
        <p:sp>
          <p:nvSpPr>
            <p:cNvPr id="111" name="Text Box 401"/>
            <p:cNvSpPr txBox="1">
              <a:spLocks noChangeArrowheads="1"/>
            </p:cNvSpPr>
            <p:nvPr/>
          </p:nvSpPr>
          <p:spPr bwMode="auto">
            <a:xfrm>
              <a:off x="7211176" y="4897993"/>
              <a:ext cx="1238654" cy="3077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2000" rIns="72000">
              <a:spAutoFit/>
            </a:bodyPr>
            <a:lstStyle>
              <a:defPPr>
                <a:defRPr lang="en-GB"/>
              </a:defPPr>
              <a:lvl1pPr algn="l" rtl="0" fontAlgn="base">
                <a:spcBef>
                  <a:spcPct val="5000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5000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5000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5000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5000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r>
                <a:rPr lang="en-US" altLang="zh-CN" sz="1400" dirty="0">
                  <a:ea typeface="宋体" pitchFamily="2" charset="-122"/>
                </a:rPr>
                <a:t>        warm-up</a:t>
              </a:r>
              <a:endParaRPr lang="en-US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cxnSp>
          <p:nvCxnSpPr>
            <p:cNvPr id="112" name="Straight Arrow Connector 111"/>
            <p:cNvCxnSpPr/>
            <p:nvPr/>
          </p:nvCxnSpPr>
          <p:spPr bwMode="auto">
            <a:xfrm>
              <a:off x="8795588" y="5249731"/>
              <a:ext cx="1140480" cy="0"/>
            </a:xfrm>
            <a:prstGeom prst="straightConnector1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arrow"/>
              <a:tailEnd type="arrow"/>
            </a:ln>
            <a:effectLst/>
          </p:spPr>
        </p:cxnSp>
        <p:sp>
          <p:nvSpPr>
            <p:cNvPr id="113" name="Text Box 401"/>
            <p:cNvSpPr txBox="1">
              <a:spLocks noChangeArrowheads="1"/>
            </p:cNvSpPr>
            <p:nvPr/>
          </p:nvSpPr>
          <p:spPr bwMode="auto">
            <a:xfrm>
              <a:off x="8385871" y="4904176"/>
              <a:ext cx="1358880" cy="3077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2000" rIns="72000">
              <a:spAutoFit/>
            </a:bodyPr>
            <a:lstStyle>
              <a:defPPr>
                <a:defRPr lang="en-GB"/>
              </a:defPPr>
              <a:lvl1pPr algn="l" rtl="0" fontAlgn="base">
                <a:spcBef>
                  <a:spcPct val="5000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5000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5000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5000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5000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r>
                <a:rPr lang="en-US" altLang="zh-CN" sz="1400" dirty="0">
                  <a:ea typeface="宋体" pitchFamily="2" charset="-122"/>
                </a:rPr>
                <a:t>        cool-down</a:t>
              </a:r>
              <a:endParaRPr lang="en-US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786187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Logo_ChapterSlide_Wide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60325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5198969"/>
      </p:ext>
    </p:extLst>
  </p:cSld>
  <p:clrMapOvr>
    <a:masterClrMapping/>
  </p:clrMapOvr>
</p:sld>
</file>

<file path=ppt/theme/theme1.xml><?xml version="1.0" encoding="utf-8"?>
<a:theme xmlns:a="http://schemas.openxmlformats.org/drawingml/2006/main" name="PresentationTemplate2011">
  <a:themeElements>
    <a:clrScheme name="Landscape2009 1">
      <a:dk1>
        <a:srgbClr val="58585A"/>
      </a:dk1>
      <a:lt1>
        <a:srgbClr val="FFFFFF"/>
      </a:lt1>
      <a:dk2>
        <a:srgbClr val="00285E"/>
      </a:dk2>
      <a:lt2>
        <a:srgbClr val="B1B3B4"/>
      </a:lt2>
      <a:accent1>
        <a:srgbClr val="89BA17"/>
      </a:accent1>
      <a:accent2>
        <a:srgbClr val="F08A00"/>
      </a:accent2>
      <a:accent3>
        <a:srgbClr val="FFFFFF"/>
      </a:accent3>
      <a:accent4>
        <a:srgbClr val="4A4A4C"/>
      </a:accent4>
      <a:accent5>
        <a:srgbClr val="C4D9AB"/>
      </a:accent5>
      <a:accent6>
        <a:srgbClr val="D97D00"/>
      </a:accent6>
      <a:hlink>
        <a:srgbClr val="00A9D4"/>
      </a:hlink>
      <a:folHlink>
        <a:srgbClr val="00625F"/>
      </a:folHlink>
    </a:clrScheme>
    <a:fontScheme name="Landscape2009">
      <a:majorFont>
        <a:latin typeface="Ericsson Capital TT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1023</TotalTime>
  <Words>322</Words>
  <Application>Microsoft Office PowerPoint</Application>
  <PresentationFormat>Custom</PresentationFormat>
  <Paragraphs>65</Paragraphs>
  <Slides>5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Arial</vt:lpstr>
      <vt:lpstr>Wingdings</vt:lpstr>
      <vt:lpstr>Ericsson Capital TT</vt:lpstr>
      <vt:lpstr>宋体</vt:lpstr>
      <vt:lpstr>맑은 고딕</vt:lpstr>
      <vt:lpstr>PresentationTemplate2011</vt:lpstr>
      <vt:lpstr>Motivation for New Work Item on UE requirements for Network-Based CRS Mitigation</vt:lpstr>
      <vt:lpstr>Background &amp; motivation</vt:lpstr>
      <vt:lpstr>Network Based CRS Mitigation</vt:lpstr>
      <vt:lpstr>Legacy UE protection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Network based CRS mitigation</dc:title>
  <dc:creator>Christian Hoymann</dc:creator>
  <dc:description>Rev PA1</dc:description>
  <cp:lastModifiedBy>Iana Siomina</cp:lastModifiedBy>
  <cp:revision>143</cp:revision>
  <dcterms:created xsi:type="dcterms:W3CDTF">2011-05-24T09:22:48Z</dcterms:created>
  <dcterms:modified xsi:type="dcterms:W3CDTF">2016-11-24T16:58:33Z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umentType">
    <vt:lpwstr>Presentation2011</vt:lpwstr>
  </property>
  <property fmtid="{D5CDD505-2E9C-101B-9397-08002B2CF9AE}" pid="3" name="TemplateName">
    <vt:lpwstr>CXC 173 2731/1</vt:lpwstr>
  </property>
  <property fmtid="{D5CDD505-2E9C-101B-9397-08002B2CF9AE}" pid="4" name="TemplateVersion">
    <vt:lpwstr>R1A</vt:lpwstr>
  </property>
  <property fmtid="{D5CDD505-2E9C-101B-9397-08002B2CF9AE}" pid="5" name="EmbeddedFonts">
    <vt:bool>true</vt:bool>
  </property>
  <property fmtid="{D5CDD505-2E9C-101B-9397-08002B2CF9AE}" pid="6" name="PackageNo">
    <vt:lpwstr>LXA 119 603</vt:lpwstr>
  </property>
  <property fmtid="{D5CDD505-2E9C-101B-9397-08002B2CF9AE}" pid="7" name="PackageVersion">
    <vt:lpwstr>R4A</vt:lpwstr>
  </property>
  <property fmtid="{D5CDD505-2E9C-101B-9397-08002B2CF9AE}" pid="8" name="FooterType">
    <vt:lpwstr>PresTemp</vt:lpwstr>
  </property>
  <property fmtid="{D5CDD505-2E9C-101B-9397-08002B2CF9AE}" pid="9" name="UsedFont">
    <vt:lpwstr>Ericsson Capital TT</vt:lpwstr>
  </property>
  <property fmtid="{D5CDD505-2E9C-101B-9397-08002B2CF9AE}" pid="10" name="x">
    <vt:lpwstr>1</vt:lpwstr>
  </property>
  <property fmtid="{D5CDD505-2E9C-101B-9397-08002B2CF9AE}" pid="11" name="White">
    <vt:bool>true</vt:bool>
  </property>
  <property fmtid="{D5CDD505-2E9C-101B-9397-08002B2CF9AE}" pid="12" name="chkMetaData">
    <vt:bool>false</vt:bool>
  </property>
  <property fmtid="{D5CDD505-2E9C-101B-9397-08002B2CF9AE}" pid="13" name="chkTaglines">
    <vt:bool>false</vt:bool>
  </property>
  <property fmtid="{D5CDD505-2E9C-101B-9397-08002B2CF9AE}" pid="14" name="SecurityClass">
    <vt:lpwstr>Ericsson Internal</vt:lpwstr>
  </property>
  <property fmtid="{D5CDD505-2E9C-101B-9397-08002B2CF9AE}" pid="15" name="txtConfLabel">
    <vt:lpwstr>Commercial in confidence</vt:lpwstr>
  </property>
  <property fmtid="{D5CDD505-2E9C-101B-9397-08002B2CF9AE}" pid="16" name="optUseConfClass">
    <vt:bool>false</vt:bool>
  </property>
  <property fmtid="{D5CDD505-2E9C-101B-9397-08002B2CF9AE}" pid="17" name="optUseConfLabel">
    <vt:bool>true</vt:bool>
  </property>
  <property fmtid="{D5CDD505-2E9C-101B-9397-08002B2CF9AE}" pid="18" name="optFooterCVLDocNo">
    <vt:bool>true</vt:bool>
  </property>
  <property fmtid="{D5CDD505-2E9C-101B-9397-08002B2CF9AE}" pid="19" name="optFooterCVLCopyright">
    <vt:bool>false</vt:bool>
  </property>
  <property fmtid="{D5CDD505-2E9C-101B-9397-08002B2CF9AE}" pid="20" name="optEnterText1">
    <vt:bool>false</vt:bool>
  </property>
  <property fmtid="{D5CDD505-2E9C-101B-9397-08002B2CF9AE}" pid="21" name="optFooterCVLConfLabel">
    <vt:bool>false</vt:bool>
  </property>
  <property fmtid="{D5CDD505-2E9C-101B-9397-08002B2CF9AE}" pid="22" name="optEnterText2">
    <vt:bool>true</vt:bool>
  </property>
  <property fmtid="{D5CDD505-2E9C-101B-9397-08002B2CF9AE}" pid="23" name="optFooterCVLTitle">
    <vt:bool>true</vt:bool>
  </property>
  <property fmtid="{D5CDD505-2E9C-101B-9397-08002B2CF9AE}" pid="24" name="optFooterCVLPrep">
    <vt:bool>false</vt:bool>
  </property>
  <property fmtid="{D5CDD505-2E9C-101B-9397-08002B2CF9AE}" pid="25" name="optEnterText3">
    <vt:bool>false</vt:bool>
  </property>
  <property fmtid="{D5CDD505-2E9C-101B-9397-08002B2CF9AE}" pid="26" name="optFooterCVLDate">
    <vt:bool>true</vt:bool>
  </property>
  <property fmtid="{D5CDD505-2E9C-101B-9397-08002B2CF9AE}" pid="27" name="optEnterText4">
    <vt:bool>false</vt:bool>
  </property>
  <property fmtid="{D5CDD505-2E9C-101B-9397-08002B2CF9AE}" pid="28" name="LeftFooterField">
    <vt:lpwstr/>
  </property>
  <property fmtid="{D5CDD505-2E9C-101B-9397-08002B2CF9AE}" pid="29" name="MiddleFooterField">
    <vt:lpwstr/>
  </property>
  <property fmtid="{D5CDD505-2E9C-101B-9397-08002B2CF9AE}" pid="30" name="RightFooterField">
    <vt:lpwstr>Network based CRS mitigation</vt:lpwstr>
  </property>
  <property fmtid="{D5CDD505-2E9C-101B-9397-08002B2CF9AE}" pid="31" name="RightFooterField2">
    <vt:lpwstr>2016-09-02</vt:lpwstr>
  </property>
  <property fmtid="{D5CDD505-2E9C-101B-9397-08002B2CF9AE}" pid="32" name="TotalNumb">
    <vt:bool>false</vt:bool>
  </property>
  <property fmtid="{D5CDD505-2E9C-101B-9397-08002B2CF9AE}" pid="33" name="Pages">
    <vt:bool>true</vt:bool>
  </property>
  <property fmtid="{D5CDD505-2E9C-101B-9397-08002B2CF9AE}" pid="34" name="DocumentType2">
    <vt:lpwstr>Presentation2011</vt:lpwstr>
  </property>
  <property fmtid="{D5CDD505-2E9C-101B-9397-08002B2CF9AE}" pid="35" name="TemplateName2">
    <vt:lpwstr>CXC 173 2731/1</vt:lpwstr>
  </property>
  <property fmtid="{D5CDD505-2E9C-101B-9397-08002B2CF9AE}" pid="36" name="TemplateVersion2">
    <vt:lpwstr>R1A</vt:lpwstr>
  </property>
  <property fmtid="{D5CDD505-2E9C-101B-9397-08002B2CF9AE}" pid="37" name="Prepared">
    <vt:lpwstr>Christian Hoymann</vt:lpwstr>
  </property>
  <property fmtid="{D5CDD505-2E9C-101B-9397-08002B2CF9AE}" pid="38" name="ApprovedBy">
    <vt:lpwstr/>
  </property>
  <property fmtid="{D5CDD505-2E9C-101B-9397-08002B2CF9AE}" pid="39" name="DocNo">
    <vt:lpwstr/>
  </property>
  <property fmtid="{D5CDD505-2E9C-101B-9397-08002B2CF9AE}" pid="40" name="Checked">
    <vt:lpwstr/>
  </property>
  <property fmtid="{D5CDD505-2E9C-101B-9397-08002B2CF9AE}" pid="41" name="Revision">
    <vt:lpwstr>PA1</vt:lpwstr>
  </property>
  <property fmtid="{D5CDD505-2E9C-101B-9397-08002B2CF9AE}" pid="42" name="DocName">
    <vt:lpwstr/>
  </property>
  <property fmtid="{D5CDD505-2E9C-101B-9397-08002B2CF9AE}" pid="43" name="Title">
    <vt:lpwstr>Network based CRS mitigation</vt:lpwstr>
  </property>
  <property fmtid="{D5CDD505-2E9C-101B-9397-08002B2CF9AE}" pid="44" name="Date">
    <vt:lpwstr>2016-09-02</vt:lpwstr>
  </property>
  <property fmtid="{D5CDD505-2E9C-101B-9397-08002B2CF9AE}" pid="45" name="Reference">
    <vt:lpwstr/>
  </property>
  <property fmtid="{D5CDD505-2E9C-101B-9397-08002B2CF9AE}" pid="46" name="Keyword">
    <vt:lpwstr/>
  </property>
  <property fmtid="{D5CDD505-2E9C-101B-9397-08002B2CF9AE}" pid="47" name="UpdateProcess">
    <vt:lpwstr>End</vt:lpwstr>
  </property>
</Properties>
</file>