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9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16" d="100"/>
          <a:sy n="116" d="100"/>
        </p:scale>
        <p:origin x="-23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2016-09-23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2016-09-23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2016-09-23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2016-09-23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2016-09-23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2016-09-23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2016-09-23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on V2V and V2X WIs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38862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Huawei, HiSilicon,  </a:t>
            </a: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480131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kumimoji="1" lang="en-US" altLang="ja-JP" sz="2000" dirty="0"/>
              <a:t>3GPP TSG RAN </a:t>
            </a:r>
            <a:r>
              <a:rPr kumimoji="1" lang="en-US" altLang="ja-JP" sz="2000" dirty="0" smtClean="0"/>
              <a:t>Meeting #73         </a:t>
            </a:r>
            <a:r>
              <a:rPr kumimoji="1" lang="en-US" altLang="ja-JP" sz="2000" dirty="0"/>
              <a:t>		</a:t>
            </a:r>
          </a:p>
          <a:p>
            <a:r>
              <a:rPr lang="en-US" altLang="ko-KR" sz="2000" dirty="0"/>
              <a:t>New Orleans, September 19 - 22, </a:t>
            </a:r>
            <a:r>
              <a:rPr lang="en-US" altLang="ko-KR" sz="2000" dirty="0" smtClean="0"/>
              <a:t>2016</a:t>
            </a:r>
          </a:p>
          <a:p>
            <a:r>
              <a:rPr kumimoji="1" lang="en-US" altLang="ja-JP" sz="2000" dirty="0" smtClean="0"/>
              <a:t>Agenda item: 10.4.2</a:t>
            </a:r>
            <a:endParaRPr kumimoji="1" lang="ja-JP" altLang="en-US" sz="2000" dirty="0"/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543800" y="152400"/>
            <a:ext cx="1537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US" altLang="ko-KR" sz="2400" dirty="0" smtClean="0"/>
              <a:t>RP-161895</a:t>
            </a:r>
            <a:endParaRPr kumimoji="1" lang="ja-JP" altLang="en-US" sz="2400" dirty="0"/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97FCD3D2-47FF-4EAE-81C3-E8D1DD543352}" type="slidenum">
              <a:rPr lang="en-US" altLang="en-US" smtClean="0">
                <a:solidFill>
                  <a:srgbClr val="898989"/>
                </a:solidFill>
              </a:rPr>
              <a:pPr/>
              <a:t>1</a:t>
            </a:fld>
            <a:endParaRPr lang="en-US" altLang="en-US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33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dirty="0" smtClean="0"/>
              <a:t>Close V2V WI with the WID updated in RP-161603.</a:t>
            </a:r>
          </a:p>
          <a:p>
            <a:r>
              <a:rPr lang="en-US" altLang="ko-KR" sz="2000" dirty="0" smtClean="0"/>
              <a:t>Approve the updated V2X WID </a:t>
            </a:r>
            <a:r>
              <a:rPr lang="en-US" altLang="ko-KR" sz="2000" smtClean="0"/>
              <a:t>in </a:t>
            </a:r>
            <a:r>
              <a:rPr lang="en-US" altLang="ko-KR" sz="2000" smtClean="0"/>
              <a:t>RP-161894</a:t>
            </a:r>
            <a:r>
              <a:rPr lang="en-US" altLang="ko-KR" sz="2000" smtClean="0"/>
              <a:t>.</a:t>
            </a:r>
            <a:endParaRPr lang="en-US" altLang="ko-KR" sz="2000" dirty="0" smtClean="0"/>
          </a:p>
          <a:p>
            <a:pPr lvl="1"/>
            <a:r>
              <a:rPr lang="en-US" altLang="ko-KR" sz="1600" dirty="0" smtClean="0"/>
              <a:t>TU allocation (change from the endorsed TU table is marked in red)</a:t>
            </a: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7668477"/>
              </p:ext>
            </p:extLst>
          </p:nvPr>
        </p:nvGraphicFramePr>
        <p:xfrm>
          <a:off x="654050" y="2738438"/>
          <a:ext cx="7835901" cy="13811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06973"/>
                <a:gridCol w="408747"/>
                <a:gridCol w="418253"/>
                <a:gridCol w="392904"/>
                <a:gridCol w="418253"/>
                <a:gridCol w="443601"/>
                <a:gridCol w="294678"/>
                <a:gridCol w="304184"/>
                <a:gridCol w="304184"/>
                <a:gridCol w="408747"/>
                <a:gridCol w="405578"/>
                <a:gridCol w="266161"/>
                <a:gridCol w="532322"/>
                <a:gridCol w="304184"/>
                <a:gridCol w="316858"/>
                <a:gridCol w="354881"/>
                <a:gridCol w="370724"/>
                <a:gridCol w="405578"/>
                <a:gridCol w="294678"/>
                <a:gridCol w="684413"/>
              </a:tblGrid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 dirty="0">
                          <a:effectLst/>
                        </a:rPr>
                        <a:t>RAN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R4RF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R4RD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R4RF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R4RD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RAN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R4RF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R4RD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RAN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  <a:tr h="685800"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73 Sep.16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86bis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95bis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93bis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80bis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80bis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87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96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94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81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81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2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74 Dec.16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88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97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95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82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82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3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u="none" strike="noStrike">
                          <a:effectLst/>
                        </a:rPr>
                        <a:t>75 March17 REL-14 freeze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  <a:tr h="371475">
                <a:tc>
                  <a:txBody>
                    <a:bodyPr/>
                    <a:lstStyle/>
                    <a:p>
                      <a:pPr algn="l" fontAlgn="t"/>
                      <a:r>
                        <a:rPr lang="ko-KR" altLang="en-US" sz="1000" u="none" strike="noStrike">
                          <a:effectLst/>
                        </a:rPr>
                        <a:t>　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altLang="ko-KR" sz="10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2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1.5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1.5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1.5</a:t>
                      </a:r>
                      <a:endParaRPr lang="en-US" altLang="ko-KR" sz="1000" b="1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US" altLang="ko-KR" sz="1000" b="1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2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1.5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1.5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1.5</a:t>
                      </a:r>
                      <a:endParaRPr lang="en-US" altLang="ko-KR" sz="1000" b="1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ko-KR" altLang="en-US" sz="1000" u="none" strike="noStrike">
                          <a:effectLst/>
                        </a:rPr>
                        <a:t>　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ko-KR" altLang="en-US" sz="1000" u="none" strike="noStrike">
                          <a:effectLst/>
                        </a:rPr>
                        <a:t>　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3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2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1.5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>
                          <a:effectLst/>
                        </a:rPr>
                        <a:t>1.5</a:t>
                      </a:r>
                      <a:endParaRPr lang="en-US" altLang="ko-KR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ko-KR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1.5</a:t>
                      </a:r>
                      <a:endParaRPr lang="en-US" altLang="ko-KR" sz="1000" b="1" i="0" u="none" strike="noStrike" dirty="0">
                        <a:solidFill>
                          <a:srgbClr val="FF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ko-KR" altLang="en-US" sz="1000" u="none" strike="noStrike">
                          <a:effectLst/>
                        </a:rPr>
                        <a:t>　</a:t>
                      </a:r>
                      <a:endParaRPr lang="ko-KR" alt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ko-KR" altLang="en-US" sz="1000" u="none" strike="noStrike" dirty="0">
                          <a:effectLst/>
                        </a:rPr>
                        <a:t>　</a:t>
                      </a:r>
                      <a:endParaRPr lang="ko-KR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4658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114</Words>
  <Application>Microsoft Office PowerPoint</Application>
  <PresentationFormat>화면 슬라이드 쇼(4:3)</PresentationFormat>
  <Paragraphs>71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테마</vt:lpstr>
      <vt:lpstr>WF on V2V and V2X WIs</vt:lpstr>
      <vt:lpstr>Proposal</vt:lpstr>
    </vt:vector>
  </TitlesOfParts>
  <Company>R&amp;D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Corporation</dc:creator>
  <cp:lastModifiedBy>Hanbyul Seo</cp:lastModifiedBy>
  <cp:revision>24</cp:revision>
  <dcterms:created xsi:type="dcterms:W3CDTF">2006-10-05T04:04:58Z</dcterms:created>
  <dcterms:modified xsi:type="dcterms:W3CDTF">2016-09-22T15:38:24Z</dcterms:modified>
</cp:coreProperties>
</file>