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2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455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4024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710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738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5459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02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5390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060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13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429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20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82A37-1884-4EC4-802D-FE1F4D4B78F7}" type="datetimeFigureOut">
              <a:rPr kumimoji="1" lang="ja-JP" altLang="en-US" smtClean="0"/>
              <a:t>2016/9/23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13047-B48F-4D80-93CF-345918C8B6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97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1177" y="1790274"/>
            <a:ext cx="11139776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8000" dirty="0" err="1" smtClean="0">
                <a:latin typeface="+mn-lt"/>
              </a:rPr>
              <a:t>Wayforward</a:t>
            </a:r>
            <a:r>
              <a:rPr kumimoji="1" lang="en-US" altLang="ja-JP" sz="8000" dirty="0" smtClean="0">
                <a:latin typeface="+mn-lt"/>
              </a:rPr>
              <a:t> on new DL UE categories</a:t>
            </a:r>
            <a:endParaRPr kumimoji="1" lang="ja-JP" altLang="en-US" sz="8000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206334"/>
            <a:ext cx="9144000" cy="1655762"/>
          </a:xfrm>
        </p:spPr>
        <p:txBody>
          <a:bodyPr anchor="ctr">
            <a:normAutofit/>
          </a:bodyPr>
          <a:lstStyle/>
          <a:p>
            <a:r>
              <a:rPr kumimoji="1" lang="en-US" altLang="ja-JP" sz="4000" dirty="0" smtClean="0"/>
              <a:t>KDDI, Softbank, Qualcomm</a:t>
            </a:r>
            <a:endParaRPr kumimoji="1" lang="ja-JP" altLang="en-US" sz="4000" dirty="0"/>
          </a:p>
        </p:txBody>
      </p:sp>
      <p:sp>
        <p:nvSpPr>
          <p:cNvPr id="4" name="TextBox 4"/>
          <p:cNvSpPr txBox="1"/>
          <p:nvPr/>
        </p:nvSpPr>
        <p:spPr>
          <a:xfrm>
            <a:off x="179512" y="116632"/>
            <a:ext cx="11707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2400" b="1" dirty="0"/>
              <a:t>3GPP TSG RAN Meeting #73</a:t>
            </a:r>
            <a:r>
              <a:rPr lang="en-GB" altLang="ja-JP" sz="2400" b="1" i="1" dirty="0"/>
              <a:t>	</a:t>
            </a:r>
            <a:r>
              <a:rPr lang="en-GB" altLang="ja-JP" sz="2400" b="1" i="1" dirty="0" smtClean="0"/>
              <a:t>					</a:t>
            </a:r>
            <a:r>
              <a:rPr lang="en-GB" altLang="ja-JP" sz="2400" b="1" i="1" dirty="0"/>
              <a:t>	</a:t>
            </a:r>
            <a:r>
              <a:rPr lang="en-GB" altLang="ja-JP" sz="2400" b="1" i="1" dirty="0" smtClean="0"/>
              <a:t>	</a:t>
            </a:r>
            <a:r>
              <a:rPr lang="en-GB" altLang="ja-JP" sz="2400" b="1" dirty="0" smtClean="0"/>
              <a:t>RP-1618</a:t>
            </a:r>
            <a:r>
              <a:rPr lang="en-US" altLang="ja-JP" sz="2400" b="1" dirty="0"/>
              <a:t>9</a:t>
            </a:r>
            <a:r>
              <a:rPr lang="en-US" altLang="ja-JP" sz="2400" b="1" dirty="0" smtClean="0"/>
              <a:t>3</a:t>
            </a:r>
            <a:endParaRPr lang="ja-JP" altLang="ja-JP" sz="2400" dirty="0"/>
          </a:p>
          <a:p>
            <a:r>
              <a:rPr lang="en-GB" altLang="ja-JP" sz="2400" b="1" dirty="0"/>
              <a:t>New Orleans, September 19 - 22, </a:t>
            </a:r>
            <a:r>
              <a:rPr lang="en-GB" altLang="ja-JP" sz="2400" b="1" dirty="0" smtClean="0"/>
              <a:t>2016</a:t>
            </a:r>
            <a:endParaRPr lang="en-GB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4890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50448"/>
            <a:ext cx="10515600" cy="1325563"/>
          </a:xfrm>
        </p:spPr>
        <p:txBody>
          <a:bodyPr/>
          <a:lstStyle/>
          <a:p>
            <a:r>
              <a:rPr kumimoji="1" lang="en-US" altLang="ja-JP" b="1" u="sng" dirty="0" smtClean="0"/>
              <a:t>Proposal</a:t>
            </a:r>
            <a:endParaRPr kumimoji="1" lang="ja-JP" altLang="en-US" b="1" u="sng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2737" y="1860604"/>
            <a:ext cx="11306755" cy="14391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3600" dirty="0" smtClean="0"/>
              <a:t>Introduce </a:t>
            </a:r>
            <a:r>
              <a:rPr lang="en-US" altLang="ja-JP" sz="3600" dirty="0"/>
              <a:t>new DL UE categories 18 and 19, for 1.2 </a:t>
            </a:r>
            <a:r>
              <a:rPr lang="en-US" altLang="ja-JP" sz="3600" dirty="0" err="1"/>
              <a:t>Gbps</a:t>
            </a:r>
            <a:r>
              <a:rPr lang="en-US" altLang="ja-JP" sz="3600" dirty="0"/>
              <a:t> and 1.6 </a:t>
            </a:r>
            <a:r>
              <a:rPr lang="en-US" altLang="ja-JP" sz="3600" dirty="0" err="1"/>
              <a:t>Gbps</a:t>
            </a:r>
            <a:r>
              <a:rPr lang="en-US" altLang="ja-JP" sz="3600" dirty="0"/>
              <a:t> </a:t>
            </a:r>
            <a:r>
              <a:rPr lang="en-US" altLang="ja-JP" sz="3600" dirty="0" smtClean="0"/>
              <a:t>respectively with 8x8 layers, in Rel-13</a:t>
            </a:r>
          </a:p>
        </p:txBody>
      </p:sp>
    </p:spTree>
    <p:extLst>
      <p:ext uri="{BB962C8B-B14F-4D97-AF65-F5344CB8AC3E}">
        <p14:creationId xmlns:p14="http://schemas.microsoft.com/office/powerpoint/2010/main" val="13859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40</Words>
  <Application>Microsoft Office PowerPoint</Application>
  <PresentationFormat>ワイド画面</PresentationFormat>
  <Paragraphs>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テーマ</vt:lpstr>
      <vt:lpstr>Wayforward on new DL UE categories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new UE categories</dc:title>
  <dc:creator>武田　洋樹</dc:creator>
  <cp:lastModifiedBy>武田　洋樹</cp:lastModifiedBy>
  <cp:revision>33</cp:revision>
  <dcterms:created xsi:type="dcterms:W3CDTF">2016-09-19T16:01:42Z</dcterms:created>
  <dcterms:modified xsi:type="dcterms:W3CDTF">2016-09-22T17:51:52Z</dcterms:modified>
</cp:coreProperties>
</file>