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21" autoAdjust="0"/>
    <p:restoredTop sz="94660"/>
  </p:normalViewPr>
  <p:slideViewPr>
    <p:cSldViewPr>
      <p:cViewPr varScale="1">
        <p:scale>
          <a:sx n="84" d="100"/>
          <a:sy n="84" d="100"/>
        </p:scale>
        <p:origin x="-1565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C086A-1C74-459F-9EB8-DE78B08340D0}" type="datetimeFigureOut">
              <a:rPr lang="zh-CN" altLang="en-US" smtClean="0"/>
              <a:t>2016/6/16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E0DAA-6794-4D4D-B872-84A574F807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E0DAA-6794-4D4D-B872-84A574F8071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A0B5D-C987-436F-B2A3-F14536826104}" type="datetimeFigureOut">
              <a:rPr lang="zh-CN" altLang="en-US" smtClean="0"/>
              <a:pPr/>
              <a:t>2016/6/15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RAN4 new WI/SI for RRM/demodulation related topics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Intel, Ericsson, LG Electronics, </a:t>
            </a:r>
            <a:r>
              <a:rPr lang="en-US" altLang="zh-CN" dirty="0" smtClean="0">
                <a:solidFill>
                  <a:schemeClr val="tx1"/>
                </a:solidFill>
              </a:rPr>
              <a:t>LG </a:t>
            </a:r>
            <a:r>
              <a:rPr lang="en-US" altLang="zh-CN" dirty="0" err="1" smtClean="0">
                <a:solidFill>
                  <a:schemeClr val="tx1"/>
                </a:solidFill>
              </a:rPr>
              <a:t>Uplus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SK Telecom, ITL, KTL, </a:t>
            </a:r>
            <a:r>
              <a:rPr lang="en-US" altLang="zh-CN" dirty="0" smtClean="0">
                <a:solidFill>
                  <a:schemeClr val="tx1"/>
                </a:solidFill>
              </a:rPr>
              <a:t>China Telecom, China Unicom, </a:t>
            </a:r>
            <a:r>
              <a:rPr lang="en-US" altLang="zh-CN" dirty="0" err="1" smtClean="0">
                <a:solidFill>
                  <a:schemeClr val="tx1"/>
                </a:solidFill>
              </a:rPr>
              <a:t>Potevio</a:t>
            </a:r>
            <a:r>
              <a:rPr lang="en-US" altLang="zh-CN" dirty="0" smtClean="0">
                <a:solidFill>
                  <a:schemeClr val="tx1"/>
                </a:solidFill>
              </a:rPr>
              <a:t>, Sprint, </a:t>
            </a:r>
            <a:r>
              <a:rPr lang="en-US" altLang="zh-CN" dirty="0" smtClean="0">
                <a:solidFill>
                  <a:schemeClr val="tx1"/>
                </a:solidFill>
              </a:rPr>
              <a:t>NTT </a:t>
            </a:r>
            <a:r>
              <a:rPr lang="en-US" altLang="zh-CN" dirty="0" err="1" smtClean="0">
                <a:solidFill>
                  <a:schemeClr val="tx1"/>
                </a:solidFill>
              </a:rPr>
              <a:t>DoCoMo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NextNav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CATR</a:t>
            </a:r>
            <a:r>
              <a:rPr lang="en-US" altLang="zh-CN" dirty="0" smtClean="0">
                <a:solidFill>
                  <a:schemeClr val="tx1"/>
                </a:solidFill>
              </a:rPr>
              <a:t>, CHTTL, Verizon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4"/>
          <p:cNvSpPr/>
          <p:nvPr/>
        </p:nvSpPr>
        <p:spPr>
          <a:xfrm>
            <a:off x="107504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2400" b="1" dirty="0"/>
              <a:t>3GPP TSG RAN Meeting #72</a:t>
            </a:r>
            <a:r>
              <a:rPr lang="de-DE" altLang="ja-JP" sz="2400" b="1" dirty="0"/>
              <a:t>	</a:t>
            </a:r>
            <a:r>
              <a:rPr lang="de-DE" altLang="ja-JP" sz="2400" b="1" dirty="0" smtClean="0"/>
              <a:t>			</a:t>
            </a:r>
            <a:r>
              <a:rPr lang="de-DE" altLang="ja-JP" sz="2400" b="1" dirty="0" smtClean="0"/>
              <a:t>RP-161280</a:t>
            </a:r>
            <a:endParaRPr lang="ja-JP" altLang="ja-JP" sz="2400" b="1" dirty="0" smtClean="0"/>
          </a:p>
          <a:p>
            <a:pPr hangingPunct="0"/>
            <a:r>
              <a:rPr lang="en-GB" altLang="ko-KR" sz="2400" b="1" dirty="0" err="1"/>
              <a:t>Busan</a:t>
            </a:r>
            <a:r>
              <a:rPr lang="en-GB" altLang="ko-KR" sz="2400" b="1" dirty="0"/>
              <a:t>, Korea, June 13 - 16, </a:t>
            </a:r>
            <a:r>
              <a:rPr lang="en-GB" altLang="ko-KR" sz="2400" b="1" dirty="0" smtClean="0"/>
              <a:t>2016</a:t>
            </a:r>
            <a:endParaRPr lang="ko-KR" altLang="ko-K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000" dirty="0" smtClean="0"/>
              <a:t>New RAN4 RRM and demodulation related WI/SI proposals in RAN#72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1046413"/>
              </p:ext>
            </p:extLst>
          </p:nvPr>
        </p:nvGraphicFramePr>
        <p:xfrm>
          <a:off x="323528" y="2132856"/>
          <a:ext cx="8496944" cy="284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4608512"/>
                <a:gridCol w="2016224"/>
              </a:tblGrid>
              <a:tr h="216024">
                <a:tc>
                  <a:txBody>
                    <a:bodyPr/>
                    <a:lstStyle/>
                    <a:p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number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Title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Source</a:t>
                      </a:r>
                      <a:endParaRPr lang="zh-CN" altLang="en-US" sz="1200" dirty="0"/>
                    </a:p>
                  </a:txBody>
                  <a:tcPr/>
                </a:tc>
              </a:tr>
              <a:tr h="27659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RP-161271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WI Proposal: Enhanced CRS and SU-MIMO Interference Mitigation Performance Requirements for LTE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Intel,</a:t>
                      </a:r>
                      <a:r>
                        <a:rPr lang="en-US" altLang="zh-CN" sz="1200" baseline="0" dirty="0" smtClean="0"/>
                        <a:t> Huawei</a:t>
                      </a:r>
                      <a:endParaRPr lang="zh-CN" altLang="en-US" sz="1200" dirty="0"/>
                    </a:p>
                  </a:txBody>
                  <a:tcPr/>
                </a:tc>
              </a:tr>
              <a:tr h="17943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RP-161084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Work Item Proposal: Requirements for Category 1 UEs with Single Receiver for LTE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Qualcomm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RP-161257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SI: Study on interference cancellation receiver for LTE 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China Telecom, Huawei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RP-161238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WI proposal: 4 Rx antenna ports with CA for LTE DL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Ericsson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RP-160780 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WID for UMTS and LTE </a:t>
                      </a:r>
                      <a:r>
                        <a:rPr lang="en-US" altLang="zh-CN" sz="1200" dirty="0" err="1" smtClean="0"/>
                        <a:t>Incmon</a:t>
                      </a:r>
                      <a:r>
                        <a:rPr lang="en-US" altLang="zh-CN" sz="1200" dirty="0" smtClean="0"/>
                        <a:t> (Increasing the minimum number of carriers for UE monitoring)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Ericsson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RP-161182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WI proposal: Performance requirement of non-linear receiver for Enhanced SU-MIMO for LTE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LG Electronics</a:t>
                      </a:r>
                      <a:endParaRPr lang="zh-CN" altLang="en-US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000" dirty="0" smtClean="0"/>
              <a:t>It was suggested to approve the following WI/SI in RAN#72</a:t>
            </a:r>
          </a:p>
          <a:p>
            <a:pPr lvl="1"/>
            <a:r>
              <a:rPr lang="en-US" altLang="zh-CN" sz="2000" dirty="0" smtClean="0"/>
              <a:t>RP-161257, New SI: Study on interference cancellation receiver for LTE BS</a:t>
            </a:r>
          </a:p>
          <a:p>
            <a:pPr lvl="1"/>
            <a:r>
              <a:rPr lang="en-US" altLang="zh-CN" sz="2000" dirty="0" smtClean="0"/>
              <a:t>RP-160909 → RP-16xxxx, New </a:t>
            </a:r>
            <a:r>
              <a:rPr lang="en-US" altLang="zh-CN" sz="2000" dirty="0"/>
              <a:t>WI Proposal: Enhanced CRS and SU-MIMO Interference Mitigation Performance Requirements for </a:t>
            </a:r>
            <a:r>
              <a:rPr lang="en-US" altLang="zh-CN" sz="2000" dirty="0" smtClean="0"/>
              <a:t>LTE</a:t>
            </a:r>
          </a:p>
          <a:p>
            <a:pPr lvl="1"/>
            <a:r>
              <a:rPr lang="en-US" altLang="zh-CN" sz="2000" dirty="0" smtClean="0"/>
              <a:t>RP-160803 → RP-16xxxx, New WI proposal: 4 Rx antenna ports with CA for LTE DL</a:t>
            </a:r>
            <a:endParaRPr lang="en-US" altLang="zh-CN" sz="2000" dirty="0"/>
          </a:p>
          <a:p>
            <a:pPr lvl="2"/>
            <a:r>
              <a:rPr lang="en-US" altLang="zh-CN" sz="2000" dirty="0" smtClean="0"/>
              <a:t>Rel13 4Rx WI WID will be revised in a way that adding SDR for both single carrier and CA to the objective</a:t>
            </a:r>
            <a:r>
              <a:rPr lang="en-US" altLang="zh-CN" sz="2000" dirty="0" smtClean="0"/>
              <a:t>.</a:t>
            </a:r>
          </a:p>
          <a:p>
            <a:pPr lvl="1"/>
            <a:r>
              <a:rPr lang="en-US" altLang="zh-CN" sz="2000" dirty="0" smtClean="0"/>
              <a:t>Task RAN4 to study the possible scope of a study item on concurrency of advanced receiver features</a:t>
            </a: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In Q3 2016, the Rel-13 performance part will be prioritized</a:t>
            </a:r>
            <a:endParaRPr lang="en-US" altLang="zh-CN" sz="2000" dirty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TU evaluation (RRM session: RAN4 new proposal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1520" y="1790288"/>
          <a:ext cx="8568950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1092121"/>
                <a:gridCol w="1092121"/>
                <a:gridCol w="1092121"/>
                <a:gridCol w="1092121"/>
                <a:gridCol w="1092121"/>
                <a:gridCol w="1092121"/>
              </a:tblGrid>
              <a:tr h="274466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New WI/SI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2016 Q3</a:t>
                      </a:r>
                      <a:endParaRPr lang="zh-CN" alt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2016 Q4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2017 Q1</a:t>
                      </a:r>
                      <a:endParaRPr lang="zh-CN" altLang="en-US" sz="1400" dirty="0" smtClean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2017 Q2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7446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RAN4#80b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RAN4#82b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RAN4#83</a:t>
                      </a:r>
                      <a:endParaRPr lang="zh-CN" altLang="en-US" sz="1400" dirty="0"/>
                    </a:p>
                  </a:txBody>
                  <a:tcPr/>
                </a:tc>
              </a:tr>
              <a:tr h="46659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Enhanced CRS and SU-MIMO IM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4Rx CA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BS IC advanced receiver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--</a:t>
                      </a:r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Remaining TUs RRM</a:t>
                      </a:r>
                      <a:r>
                        <a:rPr lang="en-US" altLang="zh-CN" sz="1400" dirty="0" smtClean="0"/>
                        <a:t>*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-1.25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-1.35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2.4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47664" y="5157192"/>
            <a:ext cx="6131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*The </a:t>
            </a:r>
            <a:r>
              <a:rPr lang="en-US" altLang="zh-CN" sz="1600" dirty="0" smtClean="0"/>
              <a:t>TU </a:t>
            </a:r>
            <a:r>
              <a:rPr lang="en-US" altLang="zh-CN" sz="1600" dirty="0" smtClean="0"/>
              <a:t>budge has covered the TUs of all the existing WI/SIs in RAN1~4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</TotalTime>
  <Words>369</Words>
  <Application>Microsoft Office PowerPoint</Application>
  <PresentationFormat>全屏显示(4:3)</PresentationFormat>
  <Paragraphs>80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RAN4 new WI/SI for RRM/demodulation related topics</vt:lpstr>
      <vt:lpstr>Background </vt:lpstr>
      <vt:lpstr>Way forward</vt:lpstr>
      <vt:lpstr>TU evaluation (RRM session: RAN4 new 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</dc:creator>
  <cp:lastModifiedBy>Huawei</cp:lastModifiedBy>
  <cp:revision>84</cp:revision>
  <dcterms:created xsi:type="dcterms:W3CDTF">2016-06-14T03:11:42Z</dcterms:created>
  <dcterms:modified xsi:type="dcterms:W3CDTF">2016-06-16T01:41:19Z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(3)qCJ04924SrWMlut6EuLv/NQPlEyuMtdrFchR0RMTrAsxihzT6mfUlzaGbGBLnMGN1jWxftmV
Sh8oiV1B3UPPJvDJeraiwNGoQmxzRpyUqL3GrBp219NxoADx2Zx25aT/nMZaNDTIjyz2CMl+
/UDhfmXAFPCvea4ia7J5MiPHr9QgQQ6ILj8C5KfPQwky57+A+vpmFM/jIOgBDEInaRHxn6Xy
1qY2pAZXDiDfTTrNOe</vt:lpwstr>
  </property>
  <property fmtid="{D5CDD505-2E9C-101B-9397-08002B2CF9AE}" pid="3" name="_2015_ms_pID_7253431">
    <vt:lpwstr>WKPGFcnIUEoa25ECWbsXrnSg5FGD6HgvsHAM/T/fHMyWQk1bTIz978
baJyn1ZqcCbZRcJnMvMVPGPl6ZfHTo8yXvHTI4lFq6AGk9uAPwzx9t3alfafXQ8A1WvVHMcc
IeaFGtlna3Nyt87tsiA5GqzDmiPjzSqH5me8OxUZVx6eRUnd/ICdlDmRi7fIZxDxDB06dBe3
wgjGnXWgyK/CNqcLTaqRSbnVy0tuQem51ue7</vt:lpwstr>
  </property>
  <property fmtid="{D5CDD505-2E9C-101B-9397-08002B2CF9AE}" pid="4" name="_2015_ms_pID_7253432">
    <vt:lpwstr>dcpFlho0Gi4tnovmiVyUxpoRFSCFuncWkple
ggGkhvcTGS00ru7Akoc4kB87SEduHg==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1465980677</vt:lpwstr>
  </property>
</Properties>
</file>