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821" autoAdjust="0"/>
    <p:restoredTop sz="94660"/>
  </p:normalViewPr>
  <p:slideViewPr>
    <p:cSldViewPr>
      <p:cViewPr varScale="1">
        <p:scale>
          <a:sx n="84" d="100"/>
          <a:sy n="84" d="100"/>
        </p:scale>
        <p:origin x="-1565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A0B5D-C987-436F-B2A3-F14536826104}" type="datetimeFigureOut">
              <a:rPr lang="zh-CN" altLang="en-US" smtClean="0"/>
              <a:pPr/>
              <a:t>2016/6/16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542890-A5B2-4A09-B7B8-40CC0DE62AB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RAN4 new WI/SI RF non-spectrum related topics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31640" y="3933056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Intel, Ericsson, LG Electronics, </a:t>
            </a:r>
            <a:r>
              <a:rPr lang="en-US" altLang="zh-CN" dirty="0" smtClean="0">
                <a:solidFill>
                  <a:schemeClr val="tx1"/>
                </a:solidFill>
              </a:rPr>
              <a:t>China </a:t>
            </a:r>
            <a:r>
              <a:rPr lang="en-US" altLang="zh-CN" dirty="0" smtClean="0">
                <a:solidFill>
                  <a:schemeClr val="tx1"/>
                </a:solidFill>
              </a:rPr>
              <a:t>Unicom, </a:t>
            </a:r>
            <a:r>
              <a:rPr lang="en-US" altLang="zh-CN" dirty="0" err="1" smtClean="0">
                <a:solidFill>
                  <a:schemeClr val="tx1"/>
                </a:solidFill>
              </a:rPr>
              <a:t>Potevio,CATR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107504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sz="2400" b="1" dirty="0"/>
              <a:t>3GPP TSG RAN Meeting #72</a:t>
            </a:r>
            <a:r>
              <a:rPr lang="de-DE" altLang="ja-JP" sz="2400" b="1" dirty="0"/>
              <a:t>	</a:t>
            </a:r>
            <a:r>
              <a:rPr lang="de-DE" altLang="ja-JP" sz="2400" b="1" dirty="0" smtClean="0"/>
              <a:t>			</a:t>
            </a:r>
            <a:r>
              <a:rPr lang="de-DE" altLang="ja-JP" sz="2400" b="1" dirty="0" smtClean="0"/>
              <a:t>RP-161279</a:t>
            </a:r>
            <a:endParaRPr lang="ja-JP" altLang="ja-JP" sz="2400" b="1" dirty="0" smtClean="0"/>
          </a:p>
          <a:p>
            <a:pPr hangingPunct="0"/>
            <a:r>
              <a:rPr lang="en-GB" altLang="ko-KR" sz="2400" b="1" dirty="0" err="1"/>
              <a:t>Busan</a:t>
            </a:r>
            <a:r>
              <a:rPr lang="en-GB" altLang="ko-KR" sz="2400" b="1" dirty="0"/>
              <a:t>, Korea, June 13 - 16, </a:t>
            </a:r>
            <a:r>
              <a:rPr lang="en-GB" altLang="ko-KR" sz="2400" b="1" dirty="0" smtClean="0"/>
              <a:t>2016</a:t>
            </a:r>
            <a:endParaRPr lang="ko-KR" altLang="ko-KR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000" dirty="0" smtClean="0"/>
              <a:t>New RAN4 RF non-spectrum related WI/SI proposals in RAN#72 *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16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51046413"/>
              </p:ext>
            </p:extLst>
          </p:nvPr>
        </p:nvGraphicFramePr>
        <p:xfrm>
          <a:off x="323528" y="2276872"/>
          <a:ext cx="8496944" cy="1102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/>
                <a:gridCol w="4608512"/>
                <a:gridCol w="2016224"/>
              </a:tblGrid>
              <a:tr h="216024">
                <a:tc>
                  <a:txBody>
                    <a:bodyPr/>
                    <a:lstStyle/>
                    <a:p>
                      <a:r>
                        <a:rPr lang="en-US" altLang="zh-CN" sz="1200" dirty="0" err="1" smtClean="0"/>
                        <a:t>Tdoc</a:t>
                      </a:r>
                      <a:r>
                        <a:rPr lang="en-US" altLang="zh-CN" sz="1200" dirty="0" smtClean="0"/>
                        <a:t> number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Title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Source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RP-161160→ RP-16xxxx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WI proposal: LTE UE TRP and TRS Requirements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Vodafone, Telecom Italia </a:t>
                      </a:r>
                      <a:endParaRPr lang="zh-CN" altLang="en-US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RP-161187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/>
                        <a:t>New SI proposal: Study on NB-</a:t>
                      </a:r>
                      <a:r>
                        <a:rPr lang="en-US" altLang="zh-CN" sz="1200" dirty="0" err="1" smtClean="0"/>
                        <a:t>IoT</a:t>
                      </a:r>
                      <a:r>
                        <a:rPr lang="en-US" altLang="zh-CN" sz="1200" dirty="0" smtClean="0"/>
                        <a:t> RF requirement for coexistence with CDMA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China Telecom</a:t>
                      </a:r>
                      <a:endParaRPr lang="zh-CN" altLang="en-US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27584" y="3789040"/>
            <a:ext cx="7237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* SI: Study on multi-node testing for LAA (RP-161197) was approved in main session and not included in this slide</a:t>
            </a:r>
            <a:endParaRPr lang="zh-CN" alt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zh-CN" sz="2000" dirty="0" smtClean="0"/>
              <a:t>It was suggested to approve the following WI/SI in RAN#72</a:t>
            </a:r>
          </a:p>
          <a:p>
            <a:pPr lvl="1">
              <a:defRPr/>
            </a:pPr>
            <a:r>
              <a:rPr lang="en-US" altLang="zh-CN" sz="2000" dirty="0" smtClean="0"/>
              <a:t>RP-161160→ RP-16xxxx, New WI proposal: LTE UE TRP and TRS Requirements</a:t>
            </a:r>
          </a:p>
          <a:p>
            <a:pPr lvl="2">
              <a:defRPr/>
            </a:pPr>
            <a:r>
              <a:rPr lang="en-US" altLang="zh-CN" sz="2000" dirty="0" smtClean="0"/>
              <a:t>0.5TU is needed for RF session</a:t>
            </a:r>
          </a:p>
          <a:p>
            <a:pPr marL="342900" lvl="1" indent="-342900">
              <a:buNone/>
            </a:pPr>
            <a:endParaRPr lang="en-US" altLang="zh-CN" sz="2000" dirty="0"/>
          </a:p>
          <a:p>
            <a:pPr lvl="1"/>
            <a:endParaRPr lang="en-US" altLang="zh-CN" sz="20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/>
          </a:p>
          <a:p>
            <a:pPr lvl="1"/>
            <a:endParaRPr lang="en-US" altLang="zh-CN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TU evaluation for RF session: RAN4 new proposal</a:t>
            </a: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51520" y="1727448"/>
          <a:ext cx="8568950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6224"/>
                <a:gridCol w="1092121"/>
                <a:gridCol w="1092121"/>
                <a:gridCol w="1092121"/>
                <a:gridCol w="1092121"/>
                <a:gridCol w="1092121"/>
                <a:gridCol w="1092121"/>
              </a:tblGrid>
              <a:tr h="274466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New WI/SI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2016 Q3</a:t>
                      </a:r>
                      <a:endParaRPr lang="zh-CN" altLang="en-US" sz="14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2016 Q4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2017 Q1</a:t>
                      </a:r>
                      <a:endParaRPr lang="zh-CN" altLang="en-US" sz="1400" dirty="0" smtClean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2017 Q2</a:t>
                      </a:r>
                      <a:endParaRPr lang="zh-CN" altLang="en-US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74466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RAN4#80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RAN4#80b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RAN4#81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RAN4#82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RAN4#82b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RAN4#83</a:t>
                      </a:r>
                      <a:endParaRPr lang="zh-CN" altLang="en-US" sz="1400" dirty="0"/>
                    </a:p>
                  </a:txBody>
                  <a:tcPr/>
                </a:tc>
              </a:tr>
              <a:tr h="2544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UE TRP and TRS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0.5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0.5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0.5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/>
                        <a:t>0.5</a:t>
                      </a: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--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--</a:t>
                      </a:r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/>
                </a:tc>
              </a:tr>
              <a:tr h="27446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Remaining TUs**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TBD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TBD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TBD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TBD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TBD</a:t>
                      </a:r>
                      <a:endParaRPr lang="zh-CN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TBD</a:t>
                      </a:r>
                      <a:endParaRPr lang="zh-CN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83568" y="4221088"/>
            <a:ext cx="80668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** The TU will be updated in this meeting depending on conclusions of other WGs’ new WI/SI proposals and the existing WI/SI</a:t>
            </a:r>
            <a:endParaRPr lang="zh-CN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1219</TotalTime>
  <Words>201</Words>
  <Application>Microsoft Office PowerPoint</Application>
  <PresentationFormat>全屏显示(4:3)</PresentationFormat>
  <Paragraphs>51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Way forward on RAN4 new WI/SI RF non-spectrum related topics</vt:lpstr>
      <vt:lpstr>Background </vt:lpstr>
      <vt:lpstr>Way forward</vt:lpstr>
      <vt:lpstr>TU evaluation for RF session: RAN4 new 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Huawei</dc:creator>
  <cp:lastModifiedBy>Huawei</cp:lastModifiedBy>
  <cp:revision>67</cp:revision>
  <dcterms:created xsi:type="dcterms:W3CDTF">2016-06-14T03:11:42Z</dcterms:created>
  <dcterms:modified xsi:type="dcterms:W3CDTF">2016-06-16T01:41:59Z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(3)iSeEZdeyb9TGl3slNm9Nz74QXDTB3dsQCwC4fosjpcBWSqeRdlmv7EBOxL1HK/V6jJUPUHXF
1lp/ckU/M0rLha1+hdtI9RMj/MGjdDU8CqozhmuJDxdw94fB4/ksiF7GcugPtqQ6az9Uyg5k
zi6Bv+1pUpPyRtWvwGB2ro82dNe5Ku3Ekj63ucpVW287923acS8kjEYQRieNu+igChP3Bzgu
oUK6tAu/uHJdRPYla1</vt:lpwstr>
  </property>
  <property fmtid="{D5CDD505-2E9C-101B-9397-08002B2CF9AE}" pid="3" name="_2015_ms_pID_7253431">
    <vt:lpwstr>yxOyea0F8cYICX8v0RC0nGmZjMAkL5+vVSrlczzR5M0tpBY0d4BGQr
gdKigPhFmrHExsC2LFHcPoeEYHuJs9ea+QsKaWhJGrgxXyVVPpsMP4mWjj4fgjgGB74NBeuC
tltKYMC/WwYIqYnlC7QTpVAn9xA6pa83XMwrSBKrP9yREDhdYZ/E6RSgs39SWiNg/+g1VxP7
iEHir83M50qz8paA48lvM3x1YJtyD2UCn5G2</vt:lpwstr>
  </property>
  <property fmtid="{D5CDD505-2E9C-101B-9397-08002B2CF9AE}" pid="4" name="_2015_ms_pID_7253432">
    <vt:lpwstr>kM1guR6tMptb/htKLmWGC+o=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1465980677</vt:lpwstr>
  </property>
</Properties>
</file>