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130425"/>
            <a:ext cx="8763000" cy="1470025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</a:rPr>
              <a:t>DL multicast enhancements for V2X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Huawei, Intel, Orange, Telecom Italia</a:t>
            </a:r>
            <a:r>
              <a:rPr lang="en-US" altLang="zh-CN" dirty="0" smtClean="0"/>
              <a:t>, Deutsche Telekom, </a:t>
            </a:r>
            <a:r>
              <a:rPr lang="en-US" altLang="zh-CN" dirty="0" smtClean="0"/>
              <a:t>China Mobile, China Telecom, </a:t>
            </a:r>
            <a:r>
              <a:rPr lang="en-US" altLang="zh-CN" dirty="0" err="1" smtClean="0"/>
              <a:t>Oppo</a:t>
            </a:r>
            <a:r>
              <a:rPr lang="en-US" altLang="zh-CN" dirty="0" smtClean="0"/>
              <a:t>, HiSilicon </a:t>
            </a:r>
            <a:endParaRPr lang="zh-CN" alt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90500" y="304800"/>
            <a:ext cx="8763000" cy="1774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3810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3GPP TSG RAN Meeting #72 					</a:t>
            </a:r>
            <a:r>
              <a:rPr lang="en-US" altLang="zh-CN" b="1" smtClean="0"/>
              <a:t>            RP-161256</a:t>
            </a:r>
            <a:endParaRPr lang="en-US" altLang="zh-CN" b="1" dirty="0" smtClean="0"/>
          </a:p>
          <a:p>
            <a:r>
              <a:rPr lang="en-US" altLang="zh-CN" b="1" dirty="0" smtClean="0"/>
              <a:t> </a:t>
            </a:r>
            <a:r>
              <a:rPr lang="en-US" altLang="ko-KR" b="1" dirty="0" err="1" smtClean="0"/>
              <a:t>Busan</a:t>
            </a:r>
            <a:r>
              <a:rPr lang="en-US" altLang="ko-KR" b="1" dirty="0" smtClean="0"/>
              <a:t>, South Korea</a:t>
            </a:r>
            <a:r>
              <a:rPr lang="en-US" altLang="zh-CN" b="1" dirty="0" smtClean="0"/>
              <a:t>, June 13- 17, 2016</a:t>
            </a:r>
          </a:p>
          <a:p>
            <a:r>
              <a:rPr lang="en-US" altLang="zh-CN" b="1" dirty="0" smtClean="0"/>
              <a:t> Document for: Decision</a:t>
            </a:r>
          </a:p>
          <a:p>
            <a:r>
              <a:rPr lang="en-US" altLang="zh-CN" b="1" dirty="0" smtClean="0"/>
              <a:t> Agenda Item:  10.1.1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</a:rPr>
              <a:t>Background (1)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1000" y="914400"/>
            <a:ext cx="8077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1" indent="-457200"/>
            <a:r>
              <a:rPr lang="en-US" altLang="zh-CN" sz="2400" b="1" dirty="0" smtClean="0"/>
              <a:t>Conclusion of V2X Study Item (TR 36.885) on DL multicast enhancements:</a:t>
            </a:r>
          </a:p>
          <a:p>
            <a:pPr marL="400050" lvl="1" indent="-457200">
              <a:buFont typeface="Arial" pitchFamily="34" charset="0"/>
              <a:buChar char="•"/>
            </a:pPr>
            <a:endParaRPr lang="en-US" altLang="zh-CN" sz="2000" b="1" dirty="0" smtClean="0"/>
          </a:p>
          <a:p>
            <a:r>
              <a:rPr lang="en-GB" altLang="zh-CN" sz="2000" dirty="0" smtClean="0"/>
              <a:t>The RAN WGs identified solutions to improve the </a:t>
            </a:r>
            <a:r>
              <a:rPr lang="en-GB" altLang="zh-CN" sz="2000" dirty="0" smtClean="0">
                <a:solidFill>
                  <a:srgbClr val="C00000"/>
                </a:solidFill>
              </a:rPr>
              <a:t>latency, capacity, and reliability performance of LTE </a:t>
            </a:r>
            <a:r>
              <a:rPr lang="en-GB" altLang="zh-CN" sz="2000" dirty="0" err="1" smtClean="0">
                <a:solidFill>
                  <a:srgbClr val="C00000"/>
                </a:solidFill>
              </a:rPr>
              <a:t>Uu</a:t>
            </a:r>
            <a:r>
              <a:rPr lang="en-GB" altLang="zh-CN" sz="2000" dirty="0" smtClean="0">
                <a:solidFill>
                  <a:srgbClr val="C00000"/>
                </a:solidFill>
              </a:rPr>
              <a:t> interface </a:t>
            </a:r>
            <a:r>
              <a:rPr lang="en-GB" altLang="zh-CN" sz="2000" dirty="0" smtClean="0"/>
              <a:t>and observed that UL enhancements to the SPS protocol and </a:t>
            </a:r>
            <a:r>
              <a:rPr lang="en-GB" altLang="zh-CN" sz="2000" dirty="0" smtClean="0">
                <a:solidFill>
                  <a:srgbClr val="C00000"/>
                </a:solidFill>
              </a:rPr>
              <a:t>DL enhancement to multicast/broadcast are beneficial from performance perspective</a:t>
            </a:r>
            <a:r>
              <a:rPr lang="en-GB" altLang="zh-CN" sz="2000" dirty="0" smtClean="0"/>
              <a:t>. It is recommended to support the following solutions identified in this TR for </a:t>
            </a:r>
            <a:r>
              <a:rPr lang="en-GB" altLang="zh-CN" sz="2000" dirty="0" err="1" smtClean="0"/>
              <a:t>Uu</a:t>
            </a:r>
            <a:r>
              <a:rPr lang="en-GB" altLang="zh-CN" sz="2000" dirty="0" smtClean="0"/>
              <a:t>-based V2X:</a:t>
            </a:r>
            <a:endParaRPr lang="zh-CN" altLang="zh-CN" sz="2000" dirty="0" smtClean="0"/>
          </a:p>
          <a:p>
            <a:pPr marL="800100" lvl="1" indent="-342900" latinLnBrk="1">
              <a:buFont typeface="Arial" pitchFamily="34" charset="0"/>
              <a:buChar char="•"/>
            </a:pPr>
            <a:r>
              <a:rPr lang="en-US" altLang="zh-CN" sz="2000" dirty="0" smtClean="0"/>
              <a:t>Transmission using a single CP shorter than extended CP, with normal CP as the baseline, with necessary additional study</a:t>
            </a:r>
            <a:endParaRPr lang="zh-CN" altLang="zh-CN" sz="2000" dirty="0" smtClean="0"/>
          </a:p>
          <a:p>
            <a:pPr marL="800100" lvl="1" indent="-342900" latinLnBrk="1">
              <a:buFont typeface="Arial" pitchFamily="34" charset="0"/>
              <a:buChar char="•"/>
            </a:pPr>
            <a:r>
              <a:rPr lang="en-US" altLang="zh-CN" sz="2000" dirty="0" smtClean="0">
                <a:solidFill>
                  <a:srgbClr val="C00000"/>
                </a:solidFill>
              </a:rPr>
              <a:t>HARQ feedback and retransmissions for SC-PTM </a:t>
            </a:r>
            <a:r>
              <a:rPr lang="en-US" altLang="zh-CN" sz="2000" dirty="0" smtClean="0"/>
              <a:t>and MBSFN, with necessary additional study</a:t>
            </a:r>
            <a:endParaRPr lang="zh-CN" altLang="zh-CN" sz="2000" dirty="0" smtClean="0"/>
          </a:p>
          <a:p>
            <a:pPr marL="400050" lvl="1" indent="-457200">
              <a:buFont typeface="Arial" pitchFamily="34" charset="0"/>
              <a:buChar char="•"/>
            </a:pPr>
            <a:endParaRPr lang="en-GB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</a:rPr>
              <a:t>Background (2)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600" y="1143000"/>
            <a:ext cx="85344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1" indent="-457200">
              <a:buFont typeface="Arial" pitchFamily="34" charset="0"/>
              <a:buChar char="•"/>
            </a:pPr>
            <a:r>
              <a:rPr lang="en-US" altLang="zh-CN" sz="2400" b="1" dirty="0" smtClean="0"/>
              <a:t>Conclusion of Rel-13 SC-PTM Study Item (TR 36.890): </a:t>
            </a:r>
            <a:r>
              <a:rPr lang="en-GB" altLang="zh-CN" sz="2000" dirty="0" smtClean="0">
                <a:solidFill>
                  <a:srgbClr val="C00000"/>
                </a:solidFill>
              </a:rPr>
              <a:t>SC-PTM transmission without UL feedback performs significantly better than MBSFN transmission </a:t>
            </a:r>
            <a:r>
              <a:rPr lang="en-GB" altLang="zh-CN" sz="2000" dirty="0" smtClean="0"/>
              <a:t>in the following 3 cases: </a:t>
            </a:r>
          </a:p>
          <a:p>
            <a:pPr marL="1073150" lvl="2" indent="-185738">
              <a:buClr>
                <a:srgbClr val="74161C"/>
              </a:buClr>
              <a:buFontTx/>
              <a:buChar char="-"/>
            </a:pPr>
            <a:r>
              <a:rPr lang="en-GB" altLang="zh-CN" sz="2000" dirty="0" smtClean="0"/>
              <a:t>when the network is not synchronized;</a:t>
            </a:r>
          </a:p>
          <a:p>
            <a:pPr marL="1073150" lvl="2" indent="-185738">
              <a:buClr>
                <a:srgbClr val="74161C"/>
              </a:buClr>
              <a:buFontTx/>
              <a:buChar char="-"/>
            </a:pPr>
            <a:r>
              <a:rPr lang="en-GB" altLang="zh-CN" sz="2000" dirty="0" smtClean="0">
                <a:solidFill>
                  <a:srgbClr val="C00000"/>
                </a:solidFill>
              </a:rPr>
              <a:t>when users receiving a service are all in 1, 2 or 3 cells;</a:t>
            </a:r>
          </a:p>
          <a:p>
            <a:pPr marL="1073150" lvl="2" indent="-185738">
              <a:buClr>
                <a:srgbClr val="74161C"/>
              </a:buClr>
              <a:buFontTx/>
              <a:buChar char="-"/>
            </a:pPr>
            <a:r>
              <a:rPr lang="en-GB" altLang="zh-CN" sz="2000" dirty="0" smtClean="0"/>
              <a:t>when the MBSFN area is pre-defined and contains a number of cells with no user receiving the service. </a:t>
            </a:r>
            <a:endParaRPr lang="zh-CN" altLang="en-US" sz="2000" dirty="0" smtClean="0"/>
          </a:p>
          <a:p>
            <a:pPr marL="742950" lvl="2" indent="-342900"/>
            <a:endParaRPr lang="en-GB" altLang="zh-CN" sz="2000" dirty="0" smtClean="0">
              <a:solidFill>
                <a:srgbClr val="C00000"/>
              </a:solidFill>
            </a:endParaRPr>
          </a:p>
          <a:p>
            <a:pPr marL="400050" lvl="1" indent="-457200">
              <a:buFont typeface="Arial" pitchFamily="34" charset="0"/>
              <a:buChar char="•"/>
            </a:pPr>
            <a:r>
              <a:rPr lang="en-GB" altLang="zh-CN" sz="2000" dirty="0" smtClean="0">
                <a:solidFill>
                  <a:srgbClr val="C00000"/>
                </a:solidFill>
              </a:rPr>
              <a:t>V2X is local area broadcast/multicast</a:t>
            </a:r>
            <a:r>
              <a:rPr lang="en-US" altLang="zh-CN" sz="2000" dirty="0" smtClean="0">
                <a:solidFill>
                  <a:srgbClr val="C00000"/>
                </a:solidFill>
              </a:rPr>
              <a:t> </a:t>
            </a:r>
            <a:r>
              <a:rPr lang="en-US" altLang="zh-CN" sz="2000" dirty="0" smtClean="0"/>
              <a:t>(e.g. area only contains 2-3 cells)</a:t>
            </a:r>
            <a:r>
              <a:rPr lang="en-GB" altLang="zh-CN" sz="2000" dirty="0" smtClean="0"/>
              <a:t>, this is because </a:t>
            </a:r>
            <a:r>
              <a:rPr lang="en-US" altLang="zh-CN" sz="2000" dirty="0" smtClean="0"/>
              <a:t>one vehicle is only required to delivery its V2X messages to other vehicles within the distance of 300m (Highway) or 150m(Urban), as per SA1 requirement</a:t>
            </a:r>
            <a:r>
              <a:rPr lang="en-GB" altLang="zh-CN" sz="2000" dirty="0" smtClean="0"/>
              <a:t>. So, </a:t>
            </a:r>
            <a:r>
              <a:rPr lang="en-GB" altLang="zh-CN" sz="2000" dirty="0" smtClean="0">
                <a:solidFill>
                  <a:srgbClr val="C00000"/>
                </a:solidFill>
              </a:rPr>
              <a:t>SC-PTM is a better choice for V2X compared to MBSFN in terms of DL capacity.</a:t>
            </a:r>
          </a:p>
          <a:p>
            <a:pPr marL="742950" lvl="2" indent="-342900"/>
            <a:endParaRPr lang="en-GB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486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</a:rPr>
              <a:t>Proposal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581400"/>
            <a:ext cx="8382000" cy="1447800"/>
          </a:xfrm>
        </p:spPr>
        <p:txBody>
          <a:bodyPr>
            <a:normAutofit/>
          </a:bodyPr>
          <a:lstStyle/>
          <a:p>
            <a:r>
              <a:rPr lang="en-GB" altLang="zh-CN" sz="2400" b="1" dirty="0" smtClean="0"/>
              <a:t>Proposal: In V2X WI, support of UL feedback (i.e. HARQ and CSI feedback) and retransmissions for SC-PTM transmission.</a:t>
            </a:r>
          </a:p>
        </p:txBody>
      </p:sp>
      <p:sp>
        <p:nvSpPr>
          <p:cNvPr id="4" name="矩形 3"/>
          <p:cNvSpPr/>
          <p:nvPr/>
        </p:nvSpPr>
        <p:spPr>
          <a:xfrm>
            <a:off x="381000" y="1371600"/>
            <a:ext cx="7848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 smtClean="0"/>
              <a:t>In V2X WI, it is beneficial to  support UL feedback (i.e. HARQ and CSI feedback) for SC-PTM:</a:t>
            </a:r>
          </a:p>
          <a:p>
            <a:pPr marL="857250" lvl="2" indent="-457200">
              <a:buFont typeface="Arial" pitchFamily="34" charset="0"/>
              <a:buChar char="•"/>
            </a:pPr>
            <a:r>
              <a:rPr lang="en-GB" altLang="zh-CN" sz="2000" dirty="0" smtClean="0"/>
              <a:t>To increase the reliability based on ACK/NACK feedback, especially for </a:t>
            </a:r>
            <a:r>
              <a:rPr lang="en-US" altLang="zh-CN" sz="2000" dirty="0" smtClean="0"/>
              <a:t>vehicles in cell edge.</a:t>
            </a:r>
            <a:endParaRPr lang="en-GB" altLang="zh-CN" sz="2000" dirty="0" smtClean="0"/>
          </a:p>
          <a:p>
            <a:pPr marL="857250" lvl="2" indent="-457200">
              <a:buFont typeface="Arial" pitchFamily="34" charset="0"/>
              <a:buChar char="•"/>
            </a:pPr>
            <a:r>
              <a:rPr lang="en-GB" altLang="zh-CN" sz="2000" dirty="0" smtClean="0"/>
              <a:t>To increase the spectrum efficiency, since the </a:t>
            </a:r>
            <a:r>
              <a:rPr lang="en-GB" altLang="zh-CN" sz="2000" dirty="0" err="1" smtClean="0"/>
              <a:t>eNB</a:t>
            </a:r>
            <a:r>
              <a:rPr lang="en-GB" altLang="zh-CN" sz="2000" dirty="0" smtClean="0"/>
              <a:t> can select more aggressive MCS based on the UL feedback.</a:t>
            </a:r>
            <a:endParaRPr lang="en-US" altLang="zh-CN" sz="2000" dirty="0" smtClean="0"/>
          </a:p>
          <a:p>
            <a:pPr marL="800100" lvl="2" indent="-342900">
              <a:buFont typeface="Arial" pitchFamily="34" charset="0"/>
              <a:buChar char="•"/>
            </a:pPr>
            <a:endParaRPr lang="en-GB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359</Words>
  <Application>Microsoft Office PowerPoint</Application>
  <PresentationFormat>全屏显示(4:3)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DL multicast enhancements for V2X</vt:lpstr>
      <vt:lpstr>Background (1)</vt:lpstr>
      <vt:lpstr>Background (2)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WI on LTE-based V2X</dc:title>
  <dc:creator>Liudeping (Deping)</dc:creator>
  <cp:lastModifiedBy>Huawei</cp:lastModifiedBy>
  <cp:revision>90</cp:revision>
  <dcterms:created xsi:type="dcterms:W3CDTF">2006-08-16T00:00:00Z</dcterms:created>
  <dcterms:modified xsi:type="dcterms:W3CDTF">2016-06-16T00:21:27Z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(3)iK0qpBYGlLDnKwua0UJKZKHcILnIJbj3Tw1vFMlmFYT0XUpYs4FM51xzw9L6nOK1nb1Ttzvt
gp+PPl9pGOnhXpgsEg2bts/mhB1Ct/SYan95BOPdJS3hViU1wteldkWAgu/ww+xtkssOXL1c
NSoFFyV87dlkQ0orqVUab4aAAiLFeG6asKlmdan5abKmUJWeF/0aCh6EbPayeU0f7j+NxlIK
yCcotxlX7VqOZ2QQ+S</vt:lpwstr>
  </property>
  <property fmtid="{D5CDD505-2E9C-101B-9397-08002B2CF9AE}" pid="3" name="_2015_ms_pID_7253431">
    <vt:lpwstr>UtcZ+DcAbhlOQ1om5lTM3X5Mzlw36ReYCsCkyisRpe0Rz/te+c9Z4M
ZzgjQNZMJytomMQDkWJiC3fGyhkPnWAfnkucIRtuAalkdJ//Tpruygm0a++BcX05E5+pP8LL
NcMTYNFw9KL/8cdaZT+0wS54MKWFvXDdxMPvU2SZX/cFaIAwsTK96JDgYq2et4exOhDiaMmw
FWeqPj7TWF21T9ZzPruSVkY+ntLU1lztErFH</vt:lpwstr>
  </property>
  <property fmtid="{D5CDD505-2E9C-101B-9397-08002B2CF9AE}" pid="4" name="_2015_ms_pID_7253432">
    <vt:lpwstr>FJweGc82AtktmViLpK7h66gT1I9DgPIHsXpk
aIRM8GS3/Og0TRtUAA6R8DCJ0u/LOaSmiH8z+Xvsi6cAmgZ2ag/ugHUGNa3k7GJyKkx+VN6n
x7xjWjG4krC2ELFpqR46Zg==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1466036303</vt:lpwstr>
  </property>
</Properties>
</file>