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8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4E72D-19F8-4843-B21E-EA5F0291207D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FCD2-7EE2-42BE-89AB-A406EF1A38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4E72D-19F8-4843-B21E-EA5F0291207D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FCD2-7EE2-42BE-89AB-A406EF1A38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4E72D-19F8-4843-B21E-EA5F0291207D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FCD2-7EE2-42BE-89AB-A406EF1A38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4E72D-19F8-4843-B21E-EA5F0291207D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FCD2-7EE2-42BE-89AB-A406EF1A38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4E72D-19F8-4843-B21E-EA5F0291207D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FCD2-7EE2-42BE-89AB-A406EF1A38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4E72D-19F8-4843-B21E-EA5F0291207D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FCD2-7EE2-42BE-89AB-A406EF1A38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4E72D-19F8-4843-B21E-EA5F0291207D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FCD2-7EE2-42BE-89AB-A406EF1A38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4E72D-19F8-4843-B21E-EA5F0291207D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FCD2-7EE2-42BE-89AB-A406EF1A38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4E72D-19F8-4843-B21E-EA5F0291207D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FCD2-7EE2-42BE-89AB-A406EF1A38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4E72D-19F8-4843-B21E-EA5F0291207D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FCD2-7EE2-42BE-89AB-A406EF1A38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4E72D-19F8-4843-B21E-EA5F0291207D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FCD2-7EE2-42BE-89AB-A406EF1A38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4E72D-19F8-4843-B21E-EA5F0291207D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DFCD2-7EE2-42BE-89AB-A406EF1A38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Clarification on inter-cell synchronization for </a:t>
            </a:r>
            <a:r>
              <a:rPr lang="en-US" altLang="zh-CN" dirty="0" err="1" smtClean="0"/>
              <a:t>eMBMS</a:t>
            </a:r>
            <a:r>
              <a:rPr lang="en-US" altLang="zh-CN" dirty="0" smtClean="0"/>
              <a:t>(MBMS)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Huawei, HiSilicon, CMCC, CATT, China Unicom, CATR, Orange, </a:t>
            </a:r>
            <a:r>
              <a:rPr lang="en-US" altLang="zh-CN" dirty="0" err="1" smtClean="0"/>
              <a:t>Potevio</a:t>
            </a:r>
            <a:r>
              <a:rPr lang="en-US" altLang="zh-CN" dirty="0" smtClean="0"/>
              <a:t>, Intel, OPPO, China </a:t>
            </a:r>
            <a:r>
              <a:rPr lang="en-US" altLang="zh-CN" dirty="0" smtClean="0"/>
              <a:t>Telecom</a:t>
            </a:r>
            <a:endParaRPr lang="zh-CN" altLang="en-US" dirty="0"/>
          </a:p>
        </p:txBody>
      </p:sp>
      <p:sp>
        <p:nvSpPr>
          <p:cNvPr id="4" name="正方形/長方形 4"/>
          <p:cNvSpPr/>
          <p:nvPr/>
        </p:nvSpPr>
        <p:spPr>
          <a:xfrm>
            <a:off x="107504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2400" b="1" dirty="0"/>
              <a:t>3GPP TSG RAN Meeting #72</a:t>
            </a:r>
            <a:r>
              <a:rPr lang="de-DE" altLang="ja-JP" sz="2400" b="1" dirty="0"/>
              <a:t>	</a:t>
            </a:r>
            <a:r>
              <a:rPr lang="de-DE" altLang="ja-JP" sz="2400" b="1" dirty="0" smtClean="0"/>
              <a:t>			RP-161255</a:t>
            </a:r>
            <a:endParaRPr lang="ja-JP" altLang="ja-JP" sz="2400" b="1" dirty="0" smtClean="0"/>
          </a:p>
          <a:p>
            <a:pPr hangingPunct="0"/>
            <a:r>
              <a:rPr lang="en-GB" altLang="ko-KR" sz="2400" b="1" dirty="0" err="1"/>
              <a:t>Busan</a:t>
            </a:r>
            <a:r>
              <a:rPr lang="en-GB" altLang="ko-KR" sz="2400" b="1" dirty="0"/>
              <a:t>, Korea, June 13 - 16, </a:t>
            </a:r>
            <a:r>
              <a:rPr lang="en-GB" altLang="ko-KR" sz="2400" b="1" dirty="0" smtClean="0"/>
              <a:t>2016</a:t>
            </a:r>
            <a:endParaRPr lang="ko-KR" altLang="ko-KR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Clarification on WID for </a:t>
            </a:r>
            <a:r>
              <a:rPr lang="en-US" altLang="zh-CN" dirty="0" err="1" smtClean="0"/>
              <a:t>eMBMS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In order to guarantee the performance of broadcast, the network supporting </a:t>
            </a:r>
            <a:r>
              <a:rPr lang="en-US" altLang="zh-CN" dirty="0" err="1" smtClean="0"/>
              <a:t>eMBMS</a:t>
            </a:r>
            <a:r>
              <a:rPr lang="en-US" altLang="zh-CN" dirty="0" smtClean="0"/>
              <a:t> should be synchronous</a:t>
            </a:r>
          </a:p>
          <a:p>
            <a:r>
              <a:rPr lang="en-US" altLang="zh-CN" dirty="0" smtClean="0"/>
              <a:t>The inter-cell synchronization should be assumed under the WID for </a:t>
            </a:r>
            <a:r>
              <a:rPr lang="en-US" altLang="zh-CN" dirty="0" err="1" smtClean="0"/>
              <a:t>eMBMS</a:t>
            </a:r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inter-cell synchronization should be addressed for MBMS/</a:t>
            </a:r>
            <a:r>
              <a:rPr lang="en-US" altLang="zh-CN" dirty="0" err="1" smtClean="0"/>
              <a:t>eMBMS</a:t>
            </a:r>
            <a:r>
              <a:rPr lang="en-US" altLang="zh-CN" dirty="0" smtClean="0"/>
              <a:t>, and minute in RAN</a:t>
            </a:r>
          </a:p>
          <a:p>
            <a:pPr lvl="1"/>
            <a:r>
              <a:rPr lang="en-US" altLang="zh-CN" dirty="0" smtClean="0"/>
              <a:t>Alt1: Add an objective to the </a:t>
            </a:r>
            <a:r>
              <a:rPr lang="en-US" altLang="zh-CN" dirty="0" err="1" smtClean="0"/>
              <a:t>eMBMS</a:t>
            </a:r>
            <a:r>
              <a:rPr lang="en-US" altLang="zh-CN" dirty="0" smtClean="0"/>
              <a:t> WID</a:t>
            </a:r>
          </a:p>
          <a:p>
            <a:pPr lvl="1"/>
            <a:r>
              <a:rPr lang="en-US" altLang="zh-CN" dirty="0" smtClean="0"/>
              <a:t>Alt2: Task RAN4 to address this issue, by TEI or a separate WID for synchronization requirements linked to the WID for </a:t>
            </a:r>
            <a:r>
              <a:rPr lang="en-US" altLang="zh-CN" dirty="0" err="1" smtClean="0"/>
              <a:t>eMBMS</a:t>
            </a:r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999</TotalTime>
  <Words>116</Words>
  <Application>Microsoft Office PowerPoint</Application>
  <PresentationFormat>全屏显示(4:3)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Clarification on inter-cell synchronization for eMBMS(MBMS)</vt:lpstr>
      <vt:lpstr>Clarification on WID for eMBMS</vt:lpstr>
      <vt:lpstr>Way Forward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Clarification on inter-cell synchronization for MBMS/eMBMS</dc:title>
  <dc:creator>Huawei</dc:creator>
  <cp:lastModifiedBy>Huawei</cp:lastModifiedBy>
  <cp:revision>29</cp:revision>
  <dcterms:created xsi:type="dcterms:W3CDTF">2016-06-15T02:03:46Z</dcterms:created>
  <dcterms:modified xsi:type="dcterms:W3CDTF">2016-06-16T01:46:37Z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(3)KhtZjtPrMlnIPVuvbL6ch9tEOw3rVP/Ok130fGK9VeNo/EV03hDPmHFbiu0xshcUXKDn0RMX
aLiziqfgE+ija5tHQSKTLCsKUwc6/DQxpnQKBiMgdIr+Q2r98kaL7cdwMGWejkxuWjqaBwe4
ZVbpNRLm58J9flAncAKRBkA73HB9cAncoQhbVTKYia5QyKfTmZvUKPYXqaD+JtpKXcH5INMP
SE1cYxGq96q4QhHC89</vt:lpwstr>
  </property>
  <property fmtid="{D5CDD505-2E9C-101B-9397-08002B2CF9AE}" pid="3" name="_2015_ms_pID_7253431">
    <vt:lpwstr>SWIXh4zirFmI9s3hcc+6pAyGM1R+2ZvuKMUkJVMFeJl0I1zO04LGod
Mh8FbQ0ZDDSsd++ABFKFoMYuRyQJxdXmFM+KsUG4ovXGjHb2EtSixVpa+rHhBiF0JJI5JABd
S7v3P+I/R+5dHtf6tsuI6iSQ81o76wDyOuMcKIVc698J21cEv9WF0DEPIvIc9vLPYN5OS+iO
Um2U31xsiAJ6H+oU+mq9L9lnM+LmXXo6VCqZ</vt:lpwstr>
  </property>
  <property fmtid="{D5CDD505-2E9C-101B-9397-08002B2CF9AE}" pid="4" name="_2015_ms_pID_7253432">
    <vt:lpwstr>gaqBlOFcJMYNPJJXTVv4+3Y=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1465980677</vt:lpwstr>
  </property>
</Properties>
</file>