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557" autoAdjust="0"/>
  </p:normalViewPr>
  <p:slideViewPr>
    <p:cSldViewPr>
      <p:cViewPr varScale="1">
        <p:scale>
          <a:sx n="82" d="100"/>
          <a:sy n="82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pPr/>
              <a:t>2016/6/14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new UE categories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INC., Qualcomm, Huawei, Sprint, Orange, China Unicom</a:t>
            </a:r>
            <a:r>
              <a:rPr kumimoji="1" lang="en-US" altLang="ja-JP" dirty="0" smtClean="0">
                <a:solidFill>
                  <a:schemeClr val="tx1"/>
                </a:solidFill>
              </a:rPr>
              <a:t>, Deutsche </a:t>
            </a:r>
            <a:r>
              <a:rPr kumimoji="1" lang="en-US" altLang="ja-JP" dirty="0" smtClean="0">
                <a:solidFill>
                  <a:schemeClr val="tx1"/>
                </a:solidFill>
              </a:rPr>
              <a:t>Telekom, Telecom Italia, Softbank Corp., </a:t>
            </a:r>
            <a:r>
              <a:rPr lang="en-US" altLang="ja-JP" dirty="0" smtClean="0">
                <a:solidFill>
                  <a:schemeClr val="tx1"/>
                </a:solidFill>
              </a:rPr>
              <a:t>HiSilicon, Huawei Device, [HTC]</a:t>
            </a:r>
            <a:r>
              <a:rPr kumimoji="1" lang="en-US" altLang="ja-JP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RP-161217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72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13 - 16 June 2016, Busan, Korea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Introduce new DL UE categories for 1.2 </a:t>
            </a:r>
            <a:r>
              <a:rPr lang="en-US" altLang="ja-JP" dirty="0" err="1" smtClean="0"/>
              <a:t>Gbps</a:t>
            </a:r>
            <a:r>
              <a:rPr lang="en-US" altLang="ja-JP" dirty="0" smtClean="0"/>
              <a:t> and 1.6 </a:t>
            </a:r>
            <a:r>
              <a:rPr lang="en-US" altLang="ja-JP" dirty="0" err="1" smtClean="0"/>
              <a:t>Gbps</a:t>
            </a:r>
            <a:r>
              <a:rPr lang="en-US" altLang="ja-JP" dirty="0" smtClean="0"/>
              <a:t> in Rel-13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The new DL UE categories for 1.2 </a:t>
            </a:r>
            <a:r>
              <a:rPr lang="en-US" altLang="ja-JP" dirty="0" err="1" smtClean="0"/>
              <a:t>Gbps</a:t>
            </a:r>
            <a:r>
              <a:rPr lang="en-US" altLang="ja-JP" dirty="0" smtClean="0"/>
              <a:t> and 1.6 </a:t>
            </a:r>
            <a:r>
              <a:rPr lang="en-US" altLang="ja-JP" dirty="0" err="1" smtClean="0"/>
              <a:t>Gbps</a:t>
            </a:r>
            <a:r>
              <a:rPr lang="en-US" altLang="ja-JP" dirty="0" smtClean="0"/>
              <a:t> are paired with the existing UL UE category 3, 5, 7 and 13.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Ask RAN1/2 provide the corresponding CRs for RAN#73.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Come back on the introduction of new UL UE categories e.g. 225Mbps for Rel-13 in RAN#73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121</Words>
  <Application>Microsoft Office PowerPoint</Application>
  <PresentationFormat>画面に合わせる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Way forward on new UE categories</vt:lpstr>
      <vt:lpstr>Proposals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 Rev.1</cp:lastModifiedBy>
  <cp:revision>56</cp:revision>
  <dcterms:created xsi:type="dcterms:W3CDTF">2015-06-15T19:39:43Z</dcterms:created>
  <dcterms:modified xsi:type="dcterms:W3CDTF">2016-06-14T09:32:30Z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(3)bff6PdoZlKEHDnpk6ADONoyjel1bjyLC+UWV1uMiIxW8sP3q5yeugUsBHbR8Lh5EOsl7VBnk
EqBeb15fCciJgcW7XAepXAiN5INofh8ZWSn03FmTce2c825ezqrHKkLfDR1eBupf34ZXU1FS
8KP46ClX7r5n4GRjfXL07uRhAtfuOGiXg5IxgFiBmBjTKXtuNrYsBA+88ta+faj63l8nrNJJ
YP6r/hlcw9w6A8Z/Sy</vt:lpwstr>
  </property>
  <property fmtid="{D5CDD505-2E9C-101B-9397-08002B2CF9AE}" pid="3" name="_2015_ms_pID_7253431">
    <vt:lpwstr>nSQzdBVerFYBl3b2wjpq/6yVTBxkvgR5CpdM3aZVbmB/BmVy4vaVDR
6JRLnWiXqwzKNvifZvAkbHBjoWyfQwae5ERi1nDGQZ7xpXjG/qTv68Hf87LVqY8rEf0XWB+V
0MoC3Jq4Z7VYw4EbsbYPZdXqzyK5Gpw8gBT9RCGg0nnozuaq0VYPEgW51nYiQBJr4rrbvfaa
d1vCBIHK5Ua7GgxoenxXKgQcuUfQyO2UsiMe</vt:lpwstr>
  </property>
  <property fmtid="{D5CDD505-2E9C-101B-9397-08002B2CF9AE}" pid="4" name="_2015_ms_pID_7253432">
    <vt:lpwstr>SYzR11dq9ufVAd2v3vLyOs61C1usnuQx/rKX
VMU5kZ1V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1465896235</vt:lpwstr>
  </property>
</Properties>
</file>