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387" autoAdjust="0"/>
  </p:normalViewPr>
  <p:slideViewPr>
    <p:cSldViewPr>
      <p:cViewPr>
        <p:scale>
          <a:sx n="75" d="100"/>
          <a:sy n="75" d="100"/>
        </p:scale>
        <p:origin x="-115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BCBE1-3FE4-4888-9178-291CF4809965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F3E7B-865E-474B-8558-8D665767E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175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F3E7B-865E-474B-8558-8D665767E7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546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139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04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48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848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4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369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743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85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2067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7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1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50D80-EAE5-40DC-9971-AAB464285007}" type="datetimeFigureOut">
              <a:rPr kumimoji="1" lang="ja-JP" altLang="en-US" smtClean="0"/>
              <a:t>2016/3/10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627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16632"/>
            <a:ext cx="876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b="1" dirty="0" smtClean="0"/>
              <a:t>3GPP </a:t>
            </a:r>
            <a:r>
              <a:rPr lang="en-GB" b="1" dirty="0"/>
              <a:t>TSG-RAN Meeting #71          				          </a:t>
            </a:r>
            <a:r>
              <a:rPr lang="en-GB" b="1" dirty="0" smtClean="0"/>
              <a:t>           </a:t>
            </a:r>
            <a:r>
              <a:rPr lang="en-GB" b="1" dirty="0" smtClean="0"/>
              <a:t>RP-16</a:t>
            </a:r>
            <a:r>
              <a:rPr lang="en-US" b="1" dirty="0" smtClean="0"/>
              <a:t>0648</a:t>
            </a:r>
            <a:endParaRPr lang="en-US" b="1" dirty="0"/>
          </a:p>
          <a:p>
            <a:pPr hangingPunct="0"/>
            <a:r>
              <a:rPr lang="en-GB" b="1" dirty="0" err="1"/>
              <a:t>Göteborg</a:t>
            </a:r>
            <a:r>
              <a:rPr lang="en-GB" b="1" dirty="0"/>
              <a:t>, Sweden, March 7 - 10, </a:t>
            </a:r>
            <a:r>
              <a:rPr lang="en-GB" b="1" dirty="0" smtClean="0"/>
              <a:t>2016</a:t>
            </a:r>
            <a:endParaRPr lang="en-US" b="1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2130425"/>
            <a:ext cx="7918648" cy="1470025"/>
          </a:xfrm>
        </p:spPr>
        <p:txBody>
          <a:bodyPr/>
          <a:lstStyle/>
          <a:p>
            <a:r>
              <a:rPr kumimoji="1" lang="en-US" altLang="ja-JP" dirty="0" smtClean="0"/>
              <a:t>Way forward on </a:t>
            </a:r>
            <a:br>
              <a:rPr kumimoji="1" lang="en-US" altLang="ja-JP" dirty="0" smtClean="0"/>
            </a:br>
            <a:r>
              <a:rPr kumimoji="1" lang="en-US" altLang="ja-JP" dirty="0" smtClean="0"/>
              <a:t>NB-</a:t>
            </a:r>
            <a:r>
              <a:rPr kumimoji="1" lang="en-US" altLang="ja-JP" dirty="0" err="1" smtClean="0"/>
              <a:t>IoT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specification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056784" cy="1752600"/>
          </a:xfrm>
        </p:spPr>
        <p:txBody>
          <a:bodyPr/>
          <a:lstStyle/>
          <a:p>
            <a:r>
              <a:rPr lang="it-IT" altLang="ja-JP" dirty="0" smtClean="0"/>
              <a:t>Telecom Italia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938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sz="4000" dirty="0"/>
              <a:t>Way forward on </a:t>
            </a:r>
            <a:r>
              <a:rPr lang="en-US" altLang="ja-JP" sz="4000" dirty="0" smtClean="0"/>
              <a:t>NB-</a:t>
            </a:r>
            <a:r>
              <a:rPr lang="en-US" altLang="ja-JP" sz="4000" dirty="0" err="1" smtClean="0"/>
              <a:t>IoT</a:t>
            </a:r>
            <a:r>
              <a:rPr lang="en-US" altLang="ja-JP" sz="4000" dirty="0" smtClean="0"/>
              <a:t> </a:t>
            </a:r>
            <a:r>
              <a:rPr lang="en-US" altLang="ja-JP" sz="4000" dirty="0" smtClean="0"/>
              <a:t>specification</a:t>
            </a:r>
            <a:endParaRPr kumimoji="1" lang="ja-JP" altLang="en-US" sz="42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5616624"/>
          </a:xfr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TSG RAN has reviewed the status of the NB-</a:t>
            </a:r>
            <a:r>
              <a:rPr lang="en-US" dirty="0" err="1"/>
              <a:t>IoT</a:t>
            </a:r>
            <a:r>
              <a:rPr lang="en-US" dirty="0"/>
              <a:t> work item and in order to complete the Rel-13 specification work by </a:t>
            </a:r>
            <a:r>
              <a:rPr lang="en-US" dirty="0" smtClean="0"/>
              <a:t>RAN#72 </a:t>
            </a:r>
            <a:r>
              <a:rPr lang="en-US" dirty="0"/>
              <a:t>provides the following guidelines: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NB-</a:t>
            </a:r>
            <a:r>
              <a:rPr lang="en-US" dirty="0" err="1"/>
              <a:t>IoT</a:t>
            </a:r>
            <a:r>
              <a:rPr lang="en-US" dirty="0"/>
              <a:t> activity in the WGs will be organized so as to prioritize the consolidation of Stage 2 and Stage 3 technical specifications, including ASN.1, </a:t>
            </a:r>
            <a:r>
              <a:rPr lang="en-US" dirty="0" err="1"/>
              <a:t>wrt</a:t>
            </a:r>
            <a:r>
              <a:rPr lang="en-US" dirty="0"/>
              <a:t> to the technical agreements reached so </a:t>
            </a:r>
            <a:r>
              <a:rPr lang="en-US" dirty="0" smtClean="0"/>
              <a:t>far; </a:t>
            </a:r>
            <a:r>
              <a:rPr lang="en-US" dirty="0"/>
              <a:t>f</a:t>
            </a:r>
            <a:r>
              <a:rPr lang="en-US" dirty="0" smtClean="0"/>
              <a:t>ocus </a:t>
            </a:r>
            <a:r>
              <a:rPr lang="en-US" dirty="0"/>
              <a:t>should be given to topics which are essential for the system to </a:t>
            </a:r>
            <a:r>
              <a:rPr lang="en-US" dirty="0" smtClean="0"/>
              <a:t>function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Features </a:t>
            </a:r>
            <a:r>
              <a:rPr lang="en-US" dirty="0" smtClean="0"/>
              <a:t>that require </a:t>
            </a:r>
            <a:r>
              <a:rPr lang="en-US" dirty="0" smtClean="0"/>
              <a:t>stage </a:t>
            </a:r>
            <a:r>
              <a:rPr lang="en-US" dirty="0"/>
              <a:t>2 decisions  shall be addressed so that the design principles are agreed at the latest </a:t>
            </a:r>
            <a:r>
              <a:rPr lang="en-US" dirty="0" smtClean="0"/>
              <a:t>at</a:t>
            </a:r>
            <a:r>
              <a:rPr lang="en-US" dirty="0" smtClean="0"/>
              <a:t> </a:t>
            </a:r>
            <a:r>
              <a:rPr lang="en-US" dirty="0" smtClean="0"/>
              <a:t>RAN1#84bis/ RAN2#93bis/R3#91bis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Features without consolidated technical agreement after RAN1#84bis/RAN2#93bis/R3#91bis should be postponed to Rel-14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Optimizations </a:t>
            </a:r>
            <a:r>
              <a:rPr lang="en-US" dirty="0" err="1"/>
              <a:t>wrt</a:t>
            </a:r>
            <a:r>
              <a:rPr lang="en-US" dirty="0"/>
              <a:t> features related to other ongoing work items shall only be addressed in Rel-14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Neither new use cases nor new requirements shall be addressed in </a:t>
            </a:r>
            <a:r>
              <a:rPr lang="en-US" dirty="0" smtClean="0"/>
              <a:t>Rel-13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1717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154</Words>
  <Application>Microsoft Office PowerPoint</Application>
  <PresentationFormat>On-screen Show 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​​テーマ</vt:lpstr>
      <vt:lpstr>Way forward on  NB-IoT specification</vt:lpstr>
      <vt:lpstr>Way forward on NB-IoT specification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TR</dc:title>
  <dc:creator>NTT DOCOMO</dc:creator>
  <cp:lastModifiedBy>TIM(a)</cp:lastModifiedBy>
  <cp:revision>46</cp:revision>
  <dcterms:created xsi:type="dcterms:W3CDTF">2016-03-07T07:58:57Z</dcterms:created>
  <dcterms:modified xsi:type="dcterms:W3CDTF">2016-03-10T12:26:18Z</dcterms:modified>
</cp:coreProperties>
</file>