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1573" autoAdjust="0"/>
  </p:normalViewPr>
  <p:slideViewPr>
    <p:cSldViewPr>
      <p:cViewPr varScale="1">
        <p:scale>
          <a:sx n="60" d="100"/>
          <a:sy n="60" d="100"/>
        </p:scale>
        <p:origin x="-152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r>
              <a:rPr lang="en-US" altLang="ja-JP" sz="4000" dirty="0"/>
              <a:t>on </a:t>
            </a:r>
            <a:r>
              <a:rPr lang="en-US" altLang="ja-JP" sz="4000" dirty="0" smtClean="0"/>
              <a:t>Rel-14 RAN1/2/4-led Work Items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NTT DOCOMO, </a:t>
            </a:r>
            <a:r>
              <a:rPr lang="en-US" altLang="ja-JP" sz="3200" dirty="0"/>
              <a:t>Alcatel Lucent, Alcatel Lucent Shanghai Bell, </a:t>
            </a:r>
            <a:r>
              <a:rPr lang="en-US" altLang="ja-JP" sz="3200" dirty="0" err="1"/>
              <a:t>MediaTek</a:t>
            </a:r>
            <a:r>
              <a:rPr lang="en-US" altLang="ja-JP" sz="3200" dirty="0"/>
              <a:t>, </a:t>
            </a:r>
            <a:r>
              <a:rPr lang="en-US" altLang="ja-JP" sz="3200" dirty="0" smtClean="0"/>
              <a:t>Mitsubishi Electric, Nokia, Qualcomm, </a:t>
            </a:r>
            <a:r>
              <a:rPr lang="en-US" altLang="ja-JP" sz="3200" dirty="0" smtClean="0"/>
              <a:t>Samsung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</a:p>
          <a:p>
            <a:r>
              <a:rPr lang="en-GB" altLang="ja-JP" b="1" dirty="0" err="1" smtClean="0"/>
              <a:t>Göteborg</a:t>
            </a:r>
            <a:r>
              <a:rPr lang="en-GB" altLang="ja-JP" b="1" dirty="0"/>
              <a:t>, Sweden, </a:t>
            </a:r>
            <a:r>
              <a:rPr lang="en-GB" altLang="ja-JP" b="1" dirty="0" smtClean="0"/>
              <a:t>7-10 </a:t>
            </a:r>
            <a:r>
              <a:rPr lang="en-GB" altLang="ja-JP" b="1" dirty="0"/>
              <a:t>March, 2016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RP-160577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Propose only the following items to be approved with the following scope reduction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107504" y="908720"/>
            <a:ext cx="4248472" cy="5117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u="sng" dirty="0" smtClean="0"/>
              <a:t>RAN1-led:</a:t>
            </a:r>
          </a:p>
          <a:p>
            <a:pPr lvl="1"/>
            <a:r>
              <a:rPr lang="en-US" altLang="ja-JP" dirty="0" err="1" smtClean="0"/>
              <a:t>eMBMS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Adjustment to scope</a:t>
            </a:r>
          </a:p>
          <a:p>
            <a:pPr lvl="1"/>
            <a:r>
              <a:rPr lang="en-US" altLang="ja-JP" dirty="0" smtClean="0"/>
              <a:t>FD-MIMO</a:t>
            </a:r>
          </a:p>
          <a:p>
            <a:pPr lvl="2"/>
            <a:r>
              <a:rPr lang="en-US" altLang="ja-JP" dirty="0" smtClean="0"/>
              <a:t>Deprioritize higher resolution for CSI reporting?</a:t>
            </a:r>
          </a:p>
          <a:p>
            <a:pPr lvl="1"/>
            <a:r>
              <a:rPr lang="en-US" altLang="ja-JP" dirty="0" smtClean="0"/>
              <a:t>MUST</a:t>
            </a:r>
          </a:p>
          <a:p>
            <a:pPr lvl="2"/>
            <a:r>
              <a:rPr lang="en-US" altLang="ja-JP" dirty="0" smtClean="0"/>
              <a:t>CRS-based TM only? </a:t>
            </a:r>
          </a:p>
          <a:p>
            <a:pPr lvl="2"/>
            <a:r>
              <a:rPr lang="en-US" altLang="ja-JP" dirty="0" smtClean="0"/>
              <a:t>No CSI enhancement</a:t>
            </a:r>
          </a:p>
          <a:p>
            <a:pPr lvl="2"/>
            <a:r>
              <a:rPr lang="en-US" altLang="ja-JP" dirty="0" smtClean="0"/>
              <a:t>Up to 4Tx? </a:t>
            </a:r>
          </a:p>
          <a:p>
            <a:pPr lvl="2"/>
            <a:r>
              <a:rPr lang="en-US" altLang="ja-JP" dirty="0" smtClean="0"/>
              <a:t>Limit the MUST categories?</a:t>
            </a:r>
          </a:p>
          <a:p>
            <a:pPr lvl="1"/>
            <a:r>
              <a:rPr lang="en-US" altLang="ja-JP" dirty="0" smtClean="0"/>
              <a:t>UL Capacity Enhancements</a:t>
            </a:r>
          </a:p>
          <a:p>
            <a:pPr lvl="2"/>
            <a:r>
              <a:rPr lang="en-US" altLang="ja-JP" dirty="0" smtClean="0"/>
              <a:t>UL 256QAM only</a:t>
            </a:r>
          </a:p>
          <a:p>
            <a:pPr marL="914400" lvl="2" indent="0">
              <a:buNone/>
            </a:pPr>
            <a:endParaRPr lang="en-US" altLang="ja-JP" dirty="0" smtClean="0"/>
          </a:p>
          <a:p>
            <a:endParaRPr lang="en-US" altLang="ja-JP" dirty="0" smtClean="0"/>
          </a:p>
          <a:p>
            <a:pPr lvl="2"/>
            <a:endParaRPr lang="en-US" altLang="ja-JP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4067943" y="908720"/>
            <a:ext cx="5045637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u="sng" dirty="0" smtClean="0"/>
              <a:t>RAN2-led:</a:t>
            </a:r>
          </a:p>
          <a:p>
            <a:pPr lvl="1"/>
            <a:r>
              <a:rPr lang="en-US" altLang="ja-JP" dirty="0" err="1" smtClean="0"/>
              <a:t>eLWA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FeD2D</a:t>
            </a:r>
          </a:p>
          <a:p>
            <a:pPr lvl="1"/>
            <a:r>
              <a:rPr lang="en-US" altLang="ja-JP" dirty="0" err="1" smtClean="0"/>
              <a:t>VoLTE</a:t>
            </a:r>
            <a:r>
              <a:rPr lang="en-US" altLang="ja-JP" dirty="0" smtClean="0"/>
              <a:t> enhancement</a:t>
            </a:r>
          </a:p>
          <a:p>
            <a:pPr lvl="2"/>
            <a:r>
              <a:rPr lang="en-US" altLang="ja-JP" dirty="0" smtClean="0"/>
              <a:t>Remove RAN1 scope</a:t>
            </a:r>
            <a:endParaRPr lang="en-US" altLang="ja-JP" dirty="0"/>
          </a:p>
          <a:p>
            <a:pPr lvl="1"/>
            <a:r>
              <a:rPr lang="en-US" altLang="ja-JP" dirty="0" smtClean="0"/>
              <a:t>Mobility enhancement</a:t>
            </a:r>
          </a:p>
          <a:p>
            <a:pPr lvl="1"/>
            <a:r>
              <a:rPr lang="en-US" altLang="ja-JP" dirty="0" smtClean="0"/>
              <a:t>Latency reduction</a:t>
            </a:r>
            <a:endParaRPr lang="en-US" altLang="ja-JP" dirty="0"/>
          </a:p>
          <a:p>
            <a:pPr lvl="1"/>
            <a:r>
              <a:rPr lang="en-US" altLang="ja-JP" dirty="0" smtClean="0"/>
              <a:t>Indoor positioning</a:t>
            </a:r>
          </a:p>
          <a:p>
            <a:pPr marL="457200" lvl="1" indent="0">
              <a:buNone/>
            </a:pPr>
            <a:r>
              <a:rPr lang="en-US" altLang="ja-JP" sz="1600" dirty="0" smtClean="0"/>
              <a:t># Further </a:t>
            </a:r>
            <a:r>
              <a:rPr lang="en-US" altLang="ja-JP" sz="1600" dirty="0"/>
              <a:t>down-selection among those RAN2 items is </a:t>
            </a:r>
            <a:r>
              <a:rPr lang="en-US" altLang="ja-JP" sz="1600" dirty="0" smtClean="0"/>
              <a:t>needed</a:t>
            </a:r>
          </a:p>
          <a:p>
            <a:pPr marL="457200" lvl="1" indent="0">
              <a:buNone/>
            </a:pPr>
            <a:r>
              <a:rPr lang="en-US" altLang="ja-JP" sz="1600" dirty="0" smtClean="0"/>
              <a:t># All proposals require to adjust their scope.</a:t>
            </a:r>
          </a:p>
          <a:p>
            <a:pPr marL="457200" lvl="1" indent="0">
              <a:buNone/>
            </a:pPr>
            <a:endParaRPr lang="en-US" altLang="ja-JP" dirty="0" smtClean="0"/>
          </a:p>
          <a:p>
            <a:pPr marL="457200" lvl="1" indent="0">
              <a:buNone/>
            </a:pPr>
            <a:r>
              <a:rPr lang="en-US" altLang="ja-JP" u="sng" dirty="0" smtClean="0"/>
              <a:t>RAN4-led:</a:t>
            </a:r>
          </a:p>
          <a:p>
            <a:pPr lvl="1"/>
            <a:r>
              <a:rPr lang="en-US" altLang="ja-JP" dirty="0" smtClean="0"/>
              <a:t>BS AAS</a:t>
            </a:r>
          </a:p>
          <a:p>
            <a:pPr lvl="1"/>
            <a:r>
              <a:rPr lang="en-US" altLang="ja-JP" dirty="0" smtClean="0"/>
              <a:t>Measurement gap enhancement</a:t>
            </a:r>
          </a:p>
          <a:p>
            <a:endParaRPr lang="en-US" altLang="ja-JP" dirty="0" smtClean="0"/>
          </a:p>
          <a:p>
            <a:pPr lvl="2"/>
            <a:endParaRPr lang="en-US" altLang="ja-JP" dirty="0"/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72621" y="6381328"/>
            <a:ext cx="8640960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/>
              <a:t>Ensure TUs available for NB-</a:t>
            </a:r>
            <a:r>
              <a:rPr lang="en-US" altLang="ja-JP" dirty="0" err="1"/>
              <a:t>IoT</a:t>
            </a:r>
            <a:r>
              <a:rPr lang="en-US" altLang="ja-JP" dirty="0"/>
              <a:t> enhancement WI from </a:t>
            </a:r>
            <a:r>
              <a:rPr lang="en-US" altLang="ja-JP" dirty="0" smtClean="0"/>
              <a:t>RAN#72</a:t>
            </a:r>
          </a:p>
          <a:p>
            <a:endParaRPr lang="en-US" altLang="ja-JP" dirty="0" smtClean="0"/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6194</TotalTime>
  <Words>142</Words>
  <Application>Microsoft Office PowerPoint</Application>
  <PresentationFormat>画面に合わせる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Way Forward on Rel-14 RAN1/2/4-led Work Items</vt:lpstr>
      <vt:lpstr>Propose only the following items to be approved with the following scope reduction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3</cp:lastModifiedBy>
  <cp:revision>224</cp:revision>
  <dcterms:created xsi:type="dcterms:W3CDTF">2015-02-03T00:53:02Z</dcterms:created>
  <dcterms:modified xsi:type="dcterms:W3CDTF">2016-03-09T11:34:19Z</dcterms:modified>
</cp:coreProperties>
</file>